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55" r:id="rId4"/>
  </p:sldMasterIdLst>
  <p:notesMasterIdLst>
    <p:notesMasterId r:id="rId33"/>
  </p:notesMasterIdLst>
  <p:sldIdLst>
    <p:sldId id="2145706919" r:id="rId5"/>
    <p:sldId id="2145706906" r:id="rId6"/>
    <p:sldId id="2147483350" r:id="rId7"/>
    <p:sldId id="2145706923" r:id="rId8"/>
    <p:sldId id="2147479374" r:id="rId9"/>
    <p:sldId id="2147479375" r:id="rId10"/>
    <p:sldId id="2145706921" r:id="rId11"/>
    <p:sldId id="2147483264" r:id="rId12"/>
    <p:sldId id="2145706920" r:id="rId13"/>
    <p:sldId id="873" r:id="rId14"/>
    <p:sldId id="2147479372" r:id="rId15"/>
    <p:sldId id="2147483265" r:id="rId16"/>
    <p:sldId id="2147483263" r:id="rId17"/>
    <p:sldId id="588" r:id="rId18"/>
    <p:sldId id="2147479352" r:id="rId19"/>
    <p:sldId id="2147479334" r:id="rId20"/>
    <p:sldId id="2147479378" r:id="rId21"/>
    <p:sldId id="2147483262" r:id="rId22"/>
    <p:sldId id="2147483351" r:id="rId23"/>
    <p:sldId id="2147479367" r:id="rId24"/>
    <p:sldId id="2147483216" r:id="rId25"/>
    <p:sldId id="2147483551" r:id="rId26"/>
    <p:sldId id="2147483531" r:id="rId27"/>
    <p:sldId id="1154106764" r:id="rId28"/>
    <p:sldId id="1154106833" r:id="rId29"/>
    <p:sldId id="2147483338" r:id="rId30"/>
    <p:sldId id="2147483349" r:id="rId31"/>
    <p:sldId id="21474793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8691A-2378-B383-7F2B-F6D5556064B7}" name="HENAFF, Louise" initials="HL" userId="S::henaffl_who.int#ext#@bmgf.onmicrosoft.com::f0ac85d1-e136-4f67-b4d2-fddf053f8e59" providerId="AD"/>
  <p188:author id="{705A3870-2052-9B85-3E8B-B19690215011}" name="Stephen Sosler" initials="SS" userId="S::ssosler@gavi.org::b55d3679-dee5-4328-8f42-faa45373b677" providerId="AD"/>
  <p188:author id="{90765174-E447-9149-70DF-C007AE35F8B0}" name="Madeleine Webb" initials="MW" userId="S::Madeleine@cambercollective.com::6e2c2d19-8981-410c-a8b7-336f405ef8a6" providerId="AD"/>
  <p188:author id="{C87CA0BC-2F43-5395-4AEB-0BE05B5822B6}" name="Michelle Jimenez" initials="MJ" userId="S::mmjimenez@gavi.org::74c60cc2-116d-4ed3-ac9d-c665cc90702a" providerId="AD"/>
  <p188:author id="{EC19BBBF-4DA7-2A59-0EC2-457894918E72}" name="FIHMAN, Johanna" initials="FJ" userId="S::fihmanj_who.int#ext#@bmgf.onmicrosoft.com::0a1b5281-0d1a-492a-b0cb-676c1f91ed10" providerId="AD"/>
  <p188:author id="{ED0015E8-9E7D-4B9E-28C8-B0BA19F46C7D}" name="Maya Vandenent" initials="MV" userId="S::mvandenent_unicef.org#ext#@bmgf.onmicrosoft.com::e7102c6f-5695-4f98-8670-8c6c834550c2" providerId="AD"/>
  <p188:author id="{23458DF6-7BF8-D691-DCE4-808602B9709E}" name="Kristina Grace Lorenson" initials="KL" userId="S::klorenson@unicef.org::3aedadcd-d925-4f8d-8422-6fe7ef26915d" providerId="AD"/>
  <p188:author id="{B8AFEBF8-D2DF-B1EC-BA82-106FFE3B63E1}" name="HENAFF, Louise" initials="LH" userId="S::henaffl@who.int::1fce807b-cec0-448f-8696-ba70cb03b3e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7EC4C-36C2-43E8-9DE7-114F1F61736E}" v="68" dt="2025-06-24T11:23:55.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10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AFF, Louise" userId="1fce807b-cec0-448f-8696-ba70cb03b3e1" providerId="ADAL" clId="{86A6CE3D-B3F8-4C66-BC40-1E22089A7CD7}"/>
    <pc:docChg chg="custSel modSld">
      <pc:chgData name="HENAFF, Louise" userId="1fce807b-cec0-448f-8696-ba70cb03b3e1" providerId="ADAL" clId="{86A6CE3D-B3F8-4C66-BC40-1E22089A7CD7}" dt="2024-10-01T07:52:32.595" v="350" actId="20577"/>
      <pc:docMkLst>
        <pc:docMk/>
      </pc:docMkLst>
      <pc:sldChg chg="modSp mod">
        <pc:chgData name="HENAFF, Louise" userId="1fce807b-cec0-448f-8696-ba70cb03b3e1" providerId="ADAL" clId="{86A6CE3D-B3F8-4C66-BC40-1E22089A7CD7}" dt="2024-10-01T07:51:16.737" v="338" actId="20577"/>
        <pc:sldMkLst>
          <pc:docMk/>
          <pc:sldMk cId="778621306" sldId="2145706920"/>
        </pc:sldMkLst>
        <pc:spChg chg="mod">
          <ac:chgData name="HENAFF, Louise" userId="1fce807b-cec0-448f-8696-ba70cb03b3e1" providerId="ADAL" clId="{86A6CE3D-B3F8-4C66-BC40-1E22089A7CD7}" dt="2024-10-01T07:51:16.737" v="338" actId="20577"/>
          <ac:spMkLst>
            <pc:docMk/>
            <pc:sldMk cId="778621306" sldId="2145706920"/>
            <ac:spMk id="3" creationId="{39786D73-7AF4-1073-168A-84BF5194D530}"/>
          </ac:spMkLst>
        </pc:spChg>
      </pc:sldChg>
      <pc:sldChg chg="modSp mod">
        <pc:chgData name="HENAFF, Louise" userId="1fce807b-cec0-448f-8696-ba70cb03b3e1" providerId="ADAL" clId="{86A6CE3D-B3F8-4C66-BC40-1E22089A7CD7}" dt="2024-09-30T15:23:59.560" v="319" actId="20577"/>
        <pc:sldMkLst>
          <pc:docMk/>
          <pc:sldMk cId="3228446384" sldId="2145706921"/>
        </pc:sldMkLst>
        <pc:spChg chg="mod">
          <ac:chgData name="HENAFF, Louise" userId="1fce807b-cec0-448f-8696-ba70cb03b3e1" providerId="ADAL" clId="{86A6CE3D-B3F8-4C66-BC40-1E22089A7CD7}" dt="2024-09-30T15:23:59.560" v="319" actId="20577"/>
          <ac:spMkLst>
            <pc:docMk/>
            <pc:sldMk cId="3228446384" sldId="2145706921"/>
            <ac:spMk id="3" creationId="{39786D73-7AF4-1073-168A-84BF5194D530}"/>
          </ac:spMkLst>
        </pc:spChg>
        <pc:spChg chg="mod">
          <ac:chgData name="HENAFF, Louise" userId="1fce807b-cec0-448f-8696-ba70cb03b3e1" providerId="ADAL" clId="{86A6CE3D-B3F8-4C66-BC40-1E22089A7CD7}" dt="2024-09-30T15:23:11.899" v="307" actId="20577"/>
          <ac:spMkLst>
            <pc:docMk/>
            <pc:sldMk cId="3228446384" sldId="2145706921"/>
            <ac:spMk id="7" creationId="{686D1F3B-67BA-1406-FAFA-D1111ADB2B33}"/>
          </ac:spMkLst>
        </pc:spChg>
      </pc:sldChg>
      <pc:sldChg chg="modSp mod">
        <pc:chgData name="HENAFF, Louise" userId="1fce807b-cec0-448f-8696-ba70cb03b3e1" providerId="ADAL" clId="{86A6CE3D-B3F8-4C66-BC40-1E22089A7CD7}" dt="2024-10-01T07:52:32.595" v="350" actId="20577"/>
        <pc:sldMkLst>
          <pc:docMk/>
          <pc:sldMk cId="2220071475" sldId="2145706922"/>
        </pc:sldMkLst>
        <pc:spChg chg="mod">
          <ac:chgData name="HENAFF, Louise" userId="1fce807b-cec0-448f-8696-ba70cb03b3e1" providerId="ADAL" clId="{86A6CE3D-B3F8-4C66-BC40-1E22089A7CD7}" dt="2024-09-26T13:56:44.372" v="174" actId="20577"/>
          <ac:spMkLst>
            <pc:docMk/>
            <pc:sldMk cId="2220071475" sldId="2145706922"/>
            <ac:spMk id="6" creationId="{D6673F5A-B733-C272-698F-9C935966859C}"/>
          </ac:spMkLst>
        </pc:spChg>
        <pc:spChg chg="mod">
          <ac:chgData name="HENAFF, Louise" userId="1fce807b-cec0-448f-8696-ba70cb03b3e1" providerId="ADAL" clId="{86A6CE3D-B3F8-4C66-BC40-1E22089A7CD7}" dt="2024-09-27T09:05:45.614" v="225" actId="20577"/>
          <ac:spMkLst>
            <pc:docMk/>
            <pc:sldMk cId="2220071475" sldId="2145706922"/>
            <ac:spMk id="9" creationId="{23C5073C-4CAE-F3DF-B031-50F7FB15768E}"/>
          </ac:spMkLst>
        </pc:spChg>
        <pc:spChg chg="mod">
          <ac:chgData name="HENAFF, Louise" userId="1fce807b-cec0-448f-8696-ba70cb03b3e1" providerId="ADAL" clId="{86A6CE3D-B3F8-4C66-BC40-1E22089A7CD7}" dt="2024-10-01T07:52:32.595" v="350" actId="20577"/>
          <ac:spMkLst>
            <pc:docMk/>
            <pc:sldMk cId="2220071475" sldId="2145706922"/>
            <ac:spMk id="10" creationId="{5450D479-62FD-B1D1-A668-B217BCC9C499}"/>
          </ac:spMkLst>
        </pc:spChg>
      </pc:sldChg>
      <pc:sldChg chg="addSp modSp mod">
        <pc:chgData name="HENAFF, Louise" userId="1fce807b-cec0-448f-8696-ba70cb03b3e1" providerId="ADAL" clId="{86A6CE3D-B3F8-4C66-BC40-1E22089A7CD7}" dt="2024-10-01T07:51:34.165" v="343" actId="20577"/>
        <pc:sldMkLst>
          <pc:docMk/>
          <pc:sldMk cId="1728105758" sldId="2145706923"/>
        </pc:sldMkLst>
        <pc:spChg chg="mod">
          <ac:chgData name="HENAFF, Louise" userId="1fce807b-cec0-448f-8696-ba70cb03b3e1" providerId="ADAL" clId="{86A6CE3D-B3F8-4C66-BC40-1E22089A7CD7}" dt="2024-10-01T07:51:34.165" v="343" actId="20577"/>
          <ac:spMkLst>
            <pc:docMk/>
            <pc:sldMk cId="1728105758" sldId="2145706923"/>
            <ac:spMk id="3" creationId="{39786D73-7AF4-1073-168A-84BF5194D530}"/>
          </ac:spMkLst>
        </pc:spChg>
        <pc:spChg chg="mod">
          <ac:chgData name="HENAFF, Louise" userId="1fce807b-cec0-448f-8696-ba70cb03b3e1" providerId="ADAL" clId="{86A6CE3D-B3F8-4C66-BC40-1E22089A7CD7}" dt="2024-09-30T15:21:58.748" v="297" actId="20577"/>
          <ac:spMkLst>
            <pc:docMk/>
            <pc:sldMk cId="1728105758" sldId="2145706923"/>
            <ac:spMk id="6" creationId="{D6673F5A-B733-C272-698F-9C935966859C}"/>
          </ac:spMkLst>
        </pc:spChg>
        <pc:spChg chg="mod">
          <ac:chgData name="HENAFF, Louise" userId="1fce807b-cec0-448f-8696-ba70cb03b3e1" providerId="ADAL" clId="{86A6CE3D-B3F8-4C66-BC40-1E22089A7CD7}" dt="2024-09-30T15:22:21.694" v="299" actId="2711"/>
          <ac:spMkLst>
            <pc:docMk/>
            <pc:sldMk cId="1728105758" sldId="2145706923"/>
            <ac:spMk id="7" creationId="{686D1F3B-67BA-1406-FAFA-D1111ADB2B33}"/>
          </ac:spMkLst>
        </pc:spChg>
        <pc:picChg chg="add mod">
          <ac:chgData name="HENAFF, Louise" userId="1fce807b-cec0-448f-8696-ba70cb03b3e1" providerId="ADAL" clId="{86A6CE3D-B3F8-4C66-BC40-1E22089A7CD7}" dt="2024-09-30T15:20:20.349" v="272" actId="1076"/>
          <ac:picMkLst>
            <pc:docMk/>
            <pc:sldMk cId="1728105758" sldId="2145706923"/>
            <ac:picMk id="8" creationId="{B39E8F97-62E9-B53B-719E-DB5B4243B610}"/>
          </ac:picMkLst>
        </pc:picChg>
      </pc:sldChg>
    </pc:docChg>
  </pc:docChgLst>
  <pc:docChgLst>
    <pc:chgData name="HENAFF, Louise" userId="1fce807b-cec0-448f-8696-ba70cb03b3e1" providerId="ADAL" clId="{9357EC4C-36C2-43E8-9DE7-114F1F61736E}"/>
    <pc:docChg chg="undo redo custSel addSld delSld modSld sldOrd">
      <pc:chgData name="HENAFF, Louise" userId="1fce807b-cec0-448f-8696-ba70cb03b3e1" providerId="ADAL" clId="{9357EC4C-36C2-43E8-9DE7-114F1F61736E}" dt="2025-06-24T11:29:29.815" v="4791" actId="20577"/>
      <pc:docMkLst>
        <pc:docMk/>
      </pc:docMkLst>
      <pc:sldChg chg="addSp delSp modSp add mod ord modClrScheme chgLayout">
        <pc:chgData name="HENAFF, Louise" userId="1fce807b-cec0-448f-8696-ba70cb03b3e1" providerId="ADAL" clId="{9357EC4C-36C2-43E8-9DE7-114F1F61736E}" dt="2025-06-24T10:27:20.788" v="4251"/>
        <pc:sldMkLst>
          <pc:docMk/>
          <pc:sldMk cId="2661570881" sldId="588"/>
        </pc:sldMkLst>
        <pc:spChg chg="add del mod">
          <ac:chgData name="HENAFF, Louise" userId="1fce807b-cec0-448f-8696-ba70cb03b3e1" providerId="ADAL" clId="{9357EC4C-36C2-43E8-9DE7-114F1F61736E}" dt="2025-06-23T21:16:03.523" v="3397" actId="26606"/>
          <ac:spMkLst>
            <pc:docMk/>
            <pc:sldMk cId="2661570881" sldId="588"/>
            <ac:spMk id="3" creationId="{C8BB3DD7-D066-9E4F-3B79-D6AA619CDFD7}"/>
          </ac:spMkLst>
        </pc:spChg>
        <pc:spChg chg="add mod">
          <ac:chgData name="HENAFF, Louise" userId="1fce807b-cec0-448f-8696-ba70cb03b3e1" providerId="ADAL" clId="{9357EC4C-36C2-43E8-9DE7-114F1F61736E}" dt="2025-06-23T21:16:59.429" v="3407" actId="1076"/>
          <ac:spMkLst>
            <pc:docMk/>
            <pc:sldMk cId="2661570881" sldId="588"/>
            <ac:spMk id="7" creationId="{AA637F6A-8CC2-ED6F-F4CD-23D7CE0DE1A9}"/>
          </ac:spMkLst>
        </pc:spChg>
        <pc:spChg chg="add mod">
          <ac:chgData name="HENAFF, Louise" userId="1fce807b-cec0-448f-8696-ba70cb03b3e1" providerId="ADAL" clId="{9357EC4C-36C2-43E8-9DE7-114F1F61736E}" dt="2025-06-23T21:17:45.531" v="3413" actId="1076"/>
          <ac:spMkLst>
            <pc:docMk/>
            <pc:sldMk cId="2661570881" sldId="588"/>
            <ac:spMk id="8" creationId="{766BFDCC-DD6E-0448-0BF3-F89ABA6F6368}"/>
          </ac:spMkLst>
        </pc:spChg>
        <pc:spChg chg="del mod">
          <ac:chgData name="HENAFF, Louise" userId="1fce807b-cec0-448f-8696-ba70cb03b3e1" providerId="ADAL" clId="{9357EC4C-36C2-43E8-9DE7-114F1F61736E}" dt="2025-06-23T21:16:13.442" v="3399" actId="478"/>
          <ac:spMkLst>
            <pc:docMk/>
            <pc:sldMk cId="2661570881" sldId="588"/>
            <ac:spMk id="23" creationId="{1FEDB314-B952-4F5D-9530-DB4125DCB204}"/>
          </ac:spMkLst>
        </pc:spChg>
        <pc:spChg chg="mod modVis">
          <ac:chgData name="HENAFF, Louise" userId="1fce807b-cec0-448f-8696-ba70cb03b3e1" providerId="ADAL" clId="{9357EC4C-36C2-43E8-9DE7-114F1F61736E}" dt="2025-06-23T21:16:03.523" v="3397" actId="26606"/>
          <ac:spMkLst>
            <pc:docMk/>
            <pc:sldMk cId="2661570881" sldId="588"/>
            <ac:spMk id="24" creationId="{EA7460D1-AE8D-4CA4-9F94-A37E4AA85F97}"/>
          </ac:spMkLst>
        </pc:spChg>
        <pc:picChg chg="add mod ord">
          <ac:chgData name="HENAFF, Louise" userId="1fce807b-cec0-448f-8696-ba70cb03b3e1" providerId="ADAL" clId="{9357EC4C-36C2-43E8-9DE7-114F1F61736E}" dt="2025-06-23T21:17:36.831" v="3411" actId="1076"/>
          <ac:picMkLst>
            <pc:docMk/>
            <pc:sldMk cId="2661570881" sldId="588"/>
            <ac:picMk id="5" creationId="{08104B64-7583-1B47-709C-E9667AE46106}"/>
          </ac:picMkLst>
        </pc:picChg>
        <pc:picChg chg="del">
          <ac:chgData name="HENAFF, Louise" userId="1fce807b-cec0-448f-8696-ba70cb03b3e1" providerId="ADAL" clId="{9357EC4C-36C2-43E8-9DE7-114F1F61736E}" dt="2025-06-23T21:15:54.686" v="3395" actId="478"/>
          <ac:picMkLst>
            <pc:docMk/>
            <pc:sldMk cId="2661570881" sldId="588"/>
            <ac:picMk id="6" creationId="{624AB5E3-6BF7-49F5-8253-BFB870E2291D}"/>
          </ac:picMkLst>
        </pc:picChg>
      </pc:sldChg>
      <pc:sldChg chg="addSp delSp modSp add del mod">
        <pc:chgData name="HENAFF, Louise" userId="1fce807b-cec0-448f-8696-ba70cb03b3e1" providerId="ADAL" clId="{9357EC4C-36C2-43E8-9DE7-114F1F61736E}" dt="2025-06-24T11:09:37.117" v="4491" actId="1076"/>
        <pc:sldMkLst>
          <pc:docMk/>
          <pc:sldMk cId="2542768101" sldId="873"/>
        </pc:sldMkLst>
        <pc:spChg chg="del mod">
          <ac:chgData name="HENAFF, Louise" userId="1fce807b-cec0-448f-8696-ba70cb03b3e1" providerId="ADAL" clId="{9357EC4C-36C2-43E8-9DE7-114F1F61736E}" dt="2025-06-24T11:04:31.160" v="4426" actId="478"/>
          <ac:spMkLst>
            <pc:docMk/>
            <pc:sldMk cId="2542768101" sldId="873"/>
            <ac:spMk id="3" creationId="{11027C43-A2A3-62DF-E66C-5CB8EEBDA75C}"/>
          </ac:spMkLst>
        </pc:spChg>
        <pc:spChg chg="mod">
          <ac:chgData name="HENAFF, Louise" userId="1fce807b-cec0-448f-8696-ba70cb03b3e1" providerId="ADAL" clId="{9357EC4C-36C2-43E8-9DE7-114F1F61736E}" dt="2025-06-24T11:05:05.639" v="4429" actId="1076"/>
          <ac:spMkLst>
            <pc:docMk/>
            <pc:sldMk cId="2542768101" sldId="873"/>
            <ac:spMk id="5" creationId="{7D0B36EC-2605-7287-CBFC-1A778A40E59D}"/>
          </ac:spMkLst>
        </pc:spChg>
        <pc:spChg chg="mod">
          <ac:chgData name="HENAFF, Louise" userId="1fce807b-cec0-448f-8696-ba70cb03b3e1" providerId="ADAL" clId="{9357EC4C-36C2-43E8-9DE7-114F1F61736E}" dt="2025-06-24T11:09:21.249" v="4490" actId="1076"/>
          <ac:spMkLst>
            <pc:docMk/>
            <pc:sldMk cId="2542768101" sldId="873"/>
            <ac:spMk id="6" creationId="{0269E08F-9986-808F-AC7D-D8D5C5419066}"/>
          </ac:spMkLst>
        </pc:spChg>
        <pc:spChg chg="mod">
          <ac:chgData name="HENAFF, Louise" userId="1fce807b-cec0-448f-8696-ba70cb03b3e1" providerId="ADAL" clId="{9357EC4C-36C2-43E8-9DE7-114F1F61736E}" dt="2025-06-24T11:05:05.639" v="4429" actId="1076"/>
          <ac:spMkLst>
            <pc:docMk/>
            <pc:sldMk cId="2542768101" sldId="873"/>
            <ac:spMk id="7" creationId="{533A0659-3F7B-D6BB-20F3-D80BCF05F31B}"/>
          </ac:spMkLst>
        </pc:spChg>
        <pc:spChg chg="mod">
          <ac:chgData name="HENAFF, Louise" userId="1fce807b-cec0-448f-8696-ba70cb03b3e1" providerId="ADAL" clId="{9357EC4C-36C2-43E8-9DE7-114F1F61736E}" dt="2025-06-24T11:09:21.249" v="4490" actId="1076"/>
          <ac:spMkLst>
            <pc:docMk/>
            <pc:sldMk cId="2542768101" sldId="873"/>
            <ac:spMk id="8" creationId="{7E039E65-9A32-DC32-572E-FF50ED6799ED}"/>
          </ac:spMkLst>
        </pc:spChg>
        <pc:spChg chg="mod">
          <ac:chgData name="HENAFF, Louise" userId="1fce807b-cec0-448f-8696-ba70cb03b3e1" providerId="ADAL" clId="{9357EC4C-36C2-43E8-9DE7-114F1F61736E}" dt="2025-06-24T11:05:05.639" v="4429" actId="1076"/>
          <ac:spMkLst>
            <pc:docMk/>
            <pc:sldMk cId="2542768101" sldId="873"/>
            <ac:spMk id="9" creationId="{1B8A2AE4-A622-7AA4-6E1B-B6C6258AE76A}"/>
          </ac:spMkLst>
        </pc:spChg>
        <pc:spChg chg="add mod">
          <ac:chgData name="HENAFF, Louise" userId="1fce807b-cec0-448f-8696-ba70cb03b3e1" providerId="ADAL" clId="{9357EC4C-36C2-43E8-9DE7-114F1F61736E}" dt="2025-06-24T11:05:05.639" v="4429" actId="1076"/>
          <ac:spMkLst>
            <pc:docMk/>
            <pc:sldMk cId="2542768101" sldId="873"/>
            <ac:spMk id="10" creationId="{1B5C6C31-EC90-4417-7490-F99386D53085}"/>
          </ac:spMkLst>
        </pc:spChg>
        <pc:spChg chg="add mod">
          <ac:chgData name="HENAFF, Louise" userId="1fce807b-cec0-448f-8696-ba70cb03b3e1" providerId="ADAL" clId="{9357EC4C-36C2-43E8-9DE7-114F1F61736E}" dt="2025-06-24T11:05:05.639" v="4429" actId="1076"/>
          <ac:spMkLst>
            <pc:docMk/>
            <pc:sldMk cId="2542768101" sldId="873"/>
            <ac:spMk id="11" creationId="{A329F2D6-4731-7B50-E013-26A78FB5C6E2}"/>
          </ac:spMkLst>
        </pc:spChg>
        <pc:spChg chg="add mod">
          <ac:chgData name="HENAFF, Louise" userId="1fce807b-cec0-448f-8696-ba70cb03b3e1" providerId="ADAL" clId="{9357EC4C-36C2-43E8-9DE7-114F1F61736E}" dt="2025-06-24T11:03:25.023" v="4418" actId="571"/>
          <ac:spMkLst>
            <pc:docMk/>
            <pc:sldMk cId="2542768101" sldId="873"/>
            <ac:spMk id="12" creationId="{50979D84-B214-3A79-811F-464C0B9F7E8F}"/>
          </ac:spMkLst>
        </pc:spChg>
        <pc:spChg chg="add mod">
          <ac:chgData name="HENAFF, Louise" userId="1fce807b-cec0-448f-8696-ba70cb03b3e1" providerId="ADAL" clId="{9357EC4C-36C2-43E8-9DE7-114F1F61736E}" dt="2025-05-20T20:40:55.219" v="683" actId="571"/>
          <ac:spMkLst>
            <pc:docMk/>
            <pc:sldMk cId="2542768101" sldId="873"/>
            <ac:spMk id="12" creationId="{91CD9AFB-4D8E-4D18-AB47-10CB806B3176}"/>
          </ac:spMkLst>
        </pc:spChg>
        <pc:spChg chg="add mod">
          <ac:chgData name="HENAFF, Louise" userId="1fce807b-cec0-448f-8696-ba70cb03b3e1" providerId="ADAL" clId="{9357EC4C-36C2-43E8-9DE7-114F1F61736E}" dt="2025-06-24T11:03:25.023" v="4418" actId="571"/>
          <ac:spMkLst>
            <pc:docMk/>
            <pc:sldMk cId="2542768101" sldId="873"/>
            <ac:spMk id="13" creationId="{75844A9A-7CF0-0CF1-F6F1-78169A33F728}"/>
          </ac:spMkLst>
        </pc:spChg>
        <pc:spChg chg="add mod">
          <ac:chgData name="HENAFF, Louise" userId="1fce807b-cec0-448f-8696-ba70cb03b3e1" providerId="ADAL" clId="{9357EC4C-36C2-43E8-9DE7-114F1F61736E}" dt="2025-06-24T11:09:37.117" v="4491" actId="1076"/>
          <ac:spMkLst>
            <pc:docMk/>
            <pc:sldMk cId="2542768101" sldId="873"/>
            <ac:spMk id="14" creationId="{5BC05F39-DF85-62B1-4E9D-E529B40C6A19}"/>
          </ac:spMkLst>
        </pc:spChg>
        <pc:spChg chg="add mod">
          <ac:chgData name="HENAFF, Louise" userId="1fce807b-cec0-448f-8696-ba70cb03b3e1" providerId="ADAL" clId="{9357EC4C-36C2-43E8-9DE7-114F1F61736E}" dt="2025-06-24T11:09:37.117" v="4491" actId="1076"/>
          <ac:spMkLst>
            <pc:docMk/>
            <pc:sldMk cId="2542768101" sldId="873"/>
            <ac:spMk id="15" creationId="{D335C6B6-EDA4-3832-5642-7F216A839C73}"/>
          </ac:spMkLst>
        </pc:spChg>
        <pc:spChg chg="mod">
          <ac:chgData name="HENAFF, Louise" userId="1fce807b-cec0-448f-8696-ba70cb03b3e1" providerId="ADAL" clId="{9357EC4C-36C2-43E8-9DE7-114F1F61736E}" dt="2025-06-24T11:03:15.133" v="4415" actId="1076"/>
          <ac:spMkLst>
            <pc:docMk/>
            <pc:sldMk cId="2542768101" sldId="873"/>
            <ac:spMk id="38" creationId="{CC7EE441-FAFA-0B40-93F4-3B6CDF357224}"/>
          </ac:spMkLst>
        </pc:spChg>
        <pc:spChg chg="mod">
          <ac:chgData name="HENAFF, Louise" userId="1fce807b-cec0-448f-8696-ba70cb03b3e1" providerId="ADAL" clId="{9357EC4C-36C2-43E8-9DE7-114F1F61736E}" dt="2025-06-24T11:09:09.250" v="4489" actId="1076"/>
          <ac:spMkLst>
            <pc:docMk/>
            <pc:sldMk cId="2542768101" sldId="873"/>
            <ac:spMk id="39" creationId="{C89B6514-C52B-8F45-AE2D-2CA8CC7C1531}"/>
          </ac:spMkLst>
        </pc:spChg>
        <pc:spChg chg="mod">
          <ac:chgData name="HENAFF, Louise" userId="1fce807b-cec0-448f-8696-ba70cb03b3e1" providerId="ADAL" clId="{9357EC4C-36C2-43E8-9DE7-114F1F61736E}" dt="2025-06-24T11:09:21.249" v="4490" actId="1076"/>
          <ac:spMkLst>
            <pc:docMk/>
            <pc:sldMk cId="2542768101" sldId="873"/>
            <ac:spMk id="40" creationId="{AEEF8A78-A329-4749-817B-7FB9955EC859}"/>
          </ac:spMkLst>
        </pc:spChg>
        <pc:spChg chg="mod">
          <ac:chgData name="HENAFF, Louise" userId="1fce807b-cec0-448f-8696-ba70cb03b3e1" providerId="ADAL" clId="{9357EC4C-36C2-43E8-9DE7-114F1F61736E}" dt="2025-06-24T11:09:21.249" v="4490" actId="1076"/>
          <ac:spMkLst>
            <pc:docMk/>
            <pc:sldMk cId="2542768101" sldId="873"/>
            <ac:spMk id="41" creationId="{4A55B191-0A4B-854E-8570-546144536236}"/>
          </ac:spMkLst>
        </pc:spChg>
        <pc:spChg chg="mod">
          <ac:chgData name="HENAFF, Louise" userId="1fce807b-cec0-448f-8696-ba70cb03b3e1" providerId="ADAL" clId="{9357EC4C-36C2-43E8-9DE7-114F1F61736E}" dt="2025-06-24T11:05:05.639" v="4429" actId="1076"/>
          <ac:spMkLst>
            <pc:docMk/>
            <pc:sldMk cId="2542768101" sldId="873"/>
            <ac:spMk id="42" creationId="{913A0253-B158-234D-A47F-3A5AB4E22D31}"/>
          </ac:spMkLst>
        </pc:spChg>
        <pc:spChg chg="mod">
          <ac:chgData name="HENAFF, Louise" userId="1fce807b-cec0-448f-8696-ba70cb03b3e1" providerId="ADAL" clId="{9357EC4C-36C2-43E8-9DE7-114F1F61736E}" dt="2025-06-24T11:05:05.639" v="4429" actId="1076"/>
          <ac:spMkLst>
            <pc:docMk/>
            <pc:sldMk cId="2542768101" sldId="873"/>
            <ac:spMk id="43" creationId="{63424916-50FD-E441-B9DC-FDE8FCBA711E}"/>
          </ac:spMkLst>
        </pc:spChg>
        <pc:spChg chg="mod">
          <ac:chgData name="HENAFF, Louise" userId="1fce807b-cec0-448f-8696-ba70cb03b3e1" providerId="ADAL" clId="{9357EC4C-36C2-43E8-9DE7-114F1F61736E}" dt="2025-06-24T11:05:05.639" v="4429" actId="1076"/>
          <ac:spMkLst>
            <pc:docMk/>
            <pc:sldMk cId="2542768101" sldId="873"/>
            <ac:spMk id="44" creationId="{82816421-C9E7-9444-B974-784472DD4306}"/>
          </ac:spMkLst>
        </pc:spChg>
        <pc:spChg chg="mod">
          <ac:chgData name="HENAFF, Louise" userId="1fce807b-cec0-448f-8696-ba70cb03b3e1" providerId="ADAL" clId="{9357EC4C-36C2-43E8-9DE7-114F1F61736E}" dt="2025-06-24T11:03:15.133" v="4415" actId="1076"/>
          <ac:spMkLst>
            <pc:docMk/>
            <pc:sldMk cId="2542768101" sldId="873"/>
            <ac:spMk id="46" creationId="{902940B3-8378-3945-B0F5-F3C75D117869}"/>
          </ac:spMkLst>
        </pc:spChg>
        <pc:spChg chg="mod">
          <ac:chgData name="HENAFF, Louise" userId="1fce807b-cec0-448f-8696-ba70cb03b3e1" providerId="ADAL" clId="{9357EC4C-36C2-43E8-9DE7-114F1F61736E}" dt="2025-06-24T11:09:09.250" v="4489" actId="1076"/>
          <ac:spMkLst>
            <pc:docMk/>
            <pc:sldMk cId="2542768101" sldId="873"/>
            <ac:spMk id="47" creationId="{D124EB97-A4DA-AC46-A40C-124E83707C72}"/>
          </ac:spMkLst>
        </pc:spChg>
        <pc:spChg chg="mod">
          <ac:chgData name="HENAFF, Louise" userId="1fce807b-cec0-448f-8696-ba70cb03b3e1" providerId="ADAL" clId="{9357EC4C-36C2-43E8-9DE7-114F1F61736E}" dt="2025-06-24T11:09:21.249" v="4490" actId="1076"/>
          <ac:spMkLst>
            <pc:docMk/>
            <pc:sldMk cId="2542768101" sldId="873"/>
            <ac:spMk id="48" creationId="{9FB7C611-87CE-DF41-A022-1B0262A28B75}"/>
          </ac:spMkLst>
        </pc:spChg>
        <pc:spChg chg="mod">
          <ac:chgData name="HENAFF, Louise" userId="1fce807b-cec0-448f-8696-ba70cb03b3e1" providerId="ADAL" clId="{9357EC4C-36C2-43E8-9DE7-114F1F61736E}" dt="2025-06-24T11:09:21.249" v="4490" actId="1076"/>
          <ac:spMkLst>
            <pc:docMk/>
            <pc:sldMk cId="2542768101" sldId="873"/>
            <ac:spMk id="49" creationId="{C3BA4ED0-038E-1A44-906A-7ECDDCE68B0D}"/>
          </ac:spMkLst>
        </pc:spChg>
        <pc:spChg chg="mod">
          <ac:chgData name="HENAFF, Louise" userId="1fce807b-cec0-448f-8696-ba70cb03b3e1" providerId="ADAL" clId="{9357EC4C-36C2-43E8-9DE7-114F1F61736E}" dt="2025-06-24T11:05:05.639" v="4429" actId="1076"/>
          <ac:spMkLst>
            <pc:docMk/>
            <pc:sldMk cId="2542768101" sldId="873"/>
            <ac:spMk id="50" creationId="{24BA8F7A-5CFF-7E40-8477-14BC37BCCC3A}"/>
          </ac:spMkLst>
        </pc:spChg>
        <pc:spChg chg="mod">
          <ac:chgData name="HENAFF, Louise" userId="1fce807b-cec0-448f-8696-ba70cb03b3e1" providerId="ADAL" clId="{9357EC4C-36C2-43E8-9DE7-114F1F61736E}" dt="2025-06-24T11:05:05.639" v="4429" actId="1076"/>
          <ac:spMkLst>
            <pc:docMk/>
            <pc:sldMk cId="2542768101" sldId="873"/>
            <ac:spMk id="51" creationId="{94C75BC0-009C-7A42-A700-FD1EFEA0A697}"/>
          </ac:spMkLst>
        </pc:spChg>
        <pc:spChg chg="mod">
          <ac:chgData name="HENAFF, Louise" userId="1fce807b-cec0-448f-8696-ba70cb03b3e1" providerId="ADAL" clId="{9357EC4C-36C2-43E8-9DE7-114F1F61736E}" dt="2025-06-24T11:05:05.639" v="4429" actId="1076"/>
          <ac:spMkLst>
            <pc:docMk/>
            <pc:sldMk cId="2542768101" sldId="873"/>
            <ac:spMk id="52" creationId="{886C88C1-E137-AD4D-A71F-DDEDC59E14B1}"/>
          </ac:spMkLst>
        </pc:spChg>
        <pc:spChg chg="del mod">
          <ac:chgData name="HENAFF, Louise" userId="1fce807b-cec0-448f-8696-ba70cb03b3e1" providerId="ADAL" clId="{9357EC4C-36C2-43E8-9DE7-114F1F61736E}" dt="2025-06-24T11:09:03.942" v="4488" actId="478"/>
          <ac:spMkLst>
            <pc:docMk/>
            <pc:sldMk cId="2542768101" sldId="873"/>
            <ac:spMk id="53" creationId="{C9FD627D-B331-D443-AD17-4F2B55EA30FD}"/>
          </ac:spMkLst>
        </pc:spChg>
        <pc:spChg chg="del mod">
          <ac:chgData name="HENAFF, Louise" userId="1fce807b-cec0-448f-8696-ba70cb03b3e1" providerId="ADAL" clId="{9357EC4C-36C2-43E8-9DE7-114F1F61736E}" dt="2025-06-24T11:09:01.195" v="4487" actId="478"/>
          <ac:spMkLst>
            <pc:docMk/>
            <pc:sldMk cId="2542768101" sldId="873"/>
            <ac:spMk id="55" creationId="{16B0EAD1-06C6-034D-8ED3-83FC5882DD7D}"/>
          </ac:spMkLst>
        </pc:spChg>
        <pc:spChg chg="mod">
          <ac:chgData name="HENAFF, Louise" userId="1fce807b-cec0-448f-8696-ba70cb03b3e1" providerId="ADAL" clId="{9357EC4C-36C2-43E8-9DE7-114F1F61736E}" dt="2025-06-24T11:09:21.249" v="4490" actId="1076"/>
          <ac:spMkLst>
            <pc:docMk/>
            <pc:sldMk cId="2542768101" sldId="873"/>
            <ac:spMk id="59" creationId="{95595EEC-BF12-A34C-A390-76DF886E31A2}"/>
          </ac:spMkLst>
        </pc:spChg>
        <pc:spChg chg="del">
          <ac:chgData name="HENAFF, Louise" userId="1fce807b-cec0-448f-8696-ba70cb03b3e1" providerId="ADAL" clId="{9357EC4C-36C2-43E8-9DE7-114F1F61736E}" dt="2025-06-24T11:04:41.047" v="4428" actId="478"/>
          <ac:spMkLst>
            <pc:docMk/>
            <pc:sldMk cId="2542768101" sldId="873"/>
            <ac:spMk id="60" creationId="{A112A190-BAF9-394D-AE27-042C3C46976D}"/>
          </ac:spMkLst>
        </pc:spChg>
        <pc:spChg chg="mod">
          <ac:chgData name="HENAFF, Louise" userId="1fce807b-cec0-448f-8696-ba70cb03b3e1" providerId="ADAL" clId="{9357EC4C-36C2-43E8-9DE7-114F1F61736E}" dt="2025-06-24T11:05:05.639" v="4429" actId="1076"/>
          <ac:spMkLst>
            <pc:docMk/>
            <pc:sldMk cId="2542768101" sldId="873"/>
            <ac:spMk id="61" creationId="{7BF906BE-1632-EF41-98C0-D400DBF57A90}"/>
          </ac:spMkLst>
        </pc:spChg>
        <pc:spChg chg="mod">
          <ac:chgData name="HENAFF, Louise" userId="1fce807b-cec0-448f-8696-ba70cb03b3e1" providerId="ADAL" clId="{9357EC4C-36C2-43E8-9DE7-114F1F61736E}" dt="2025-06-24T11:05:05.639" v="4429" actId="1076"/>
          <ac:spMkLst>
            <pc:docMk/>
            <pc:sldMk cId="2542768101" sldId="873"/>
            <ac:spMk id="62" creationId="{4BAABA0A-B991-7B49-8429-047A73C11188}"/>
          </ac:spMkLst>
        </pc:spChg>
        <pc:spChg chg="mod">
          <ac:chgData name="HENAFF, Louise" userId="1fce807b-cec0-448f-8696-ba70cb03b3e1" providerId="ADAL" clId="{9357EC4C-36C2-43E8-9DE7-114F1F61736E}" dt="2025-06-24T11:05:05.639" v="4429" actId="1076"/>
          <ac:spMkLst>
            <pc:docMk/>
            <pc:sldMk cId="2542768101" sldId="873"/>
            <ac:spMk id="63" creationId="{54425FB5-2B95-314F-BF11-5AF3A3FC204B}"/>
          </ac:spMkLst>
        </pc:spChg>
      </pc:sldChg>
      <pc:sldChg chg="modSp add mod">
        <pc:chgData name="HENAFF, Louise" userId="1fce807b-cec0-448f-8696-ba70cb03b3e1" providerId="ADAL" clId="{9357EC4C-36C2-43E8-9DE7-114F1F61736E}" dt="2025-06-24T11:29:29.815" v="4791" actId="20577"/>
        <pc:sldMkLst>
          <pc:docMk/>
          <pc:sldMk cId="2184677358" sldId="1154106764"/>
        </pc:sldMkLst>
        <pc:spChg chg="mod">
          <ac:chgData name="HENAFF, Louise" userId="1fce807b-cec0-448f-8696-ba70cb03b3e1" providerId="ADAL" clId="{9357EC4C-36C2-43E8-9DE7-114F1F61736E}" dt="2025-06-24T11:29:14.872" v="4775" actId="20577"/>
          <ac:spMkLst>
            <pc:docMk/>
            <pc:sldMk cId="2184677358" sldId="1154106764"/>
            <ac:spMk id="13" creationId="{378B8433-DBDA-79F7-5D15-B25AA3E81D9A}"/>
          </ac:spMkLst>
        </pc:spChg>
        <pc:spChg chg="mod">
          <ac:chgData name="HENAFF, Louise" userId="1fce807b-cec0-448f-8696-ba70cb03b3e1" providerId="ADAL" clId="{9357EC4C-36C2-43E8-9DE7-114F1F61736E}" dt="2025-06-24T11:29:29.815" v="4791" actId="20577"/>
          <ac:spMkLst>
            <pc:docMk/>
            <pc:sldMk cId="2184677358" sldId="1154106764"/>
            <ac:spMk id="18" creationId="{003DA500-FC52-C816-76B0-24AFC7255604}"/>
          </ac:spMkLst>
        </pc:spChg>
      </pc:sldChg>
      <pc:sldChg chg="addSp modSp add mod">
        <pc:chgData name="HENAFF, Louise" userId="1fce807b-cec0-448f-8696-ba70cb03b3e1" providerId="ADAL" clId="{9357EC4C-36C2-43E8-9DE7-114F1F61736E}" dt="2025-06-24T11:23:02.608" v="4689" actId="255"/>
        <pc:sldMkLst>
          <pc:docMk/>
          <pc:sldMk cId="3285288055" sldId="1154106833"/>
        </pc:sldMkLst>
        <pc:spChg chg="add mod">
          <ac:chgData name="HENAFF, Louise" userId="1fce807b-cec0-448f-8696-ba70cb03b3e1" providerId="ADAL" clId="{9357EC4C-36C2-43E8-9DE7-114F1F61736E}" dt="2025-06-24T11:23:02.608" v="4689" actId="255"/>
          <ac:spMkLst>
            <pc:docMk/>
            <pc:sldMk cId="3285288055" sldId="1154106833"/>
            <ac:spMk id="6" creationId="{74EED750-4269-E1A0-1D8E-2D4E85853AD8}"/>
          </ac:spMkLst>
        </pc:spChg>
      </pc:sldChg>
      <pc:sldChg chg="addSp delSp modSp mod">
        <pc:chgData name="HENAFF, Louise" userId="1fce807b-cec0-448f-8696-ba70cb03b3e1" providerId="ADAL" clId="{9357EC4C-36C2-43E8-9DE7-114F1F61736E}" dt="2025-06-24T09:44:14.887" v="3999" actId="1076"/>
        <pc:sldMkLst>
          <pc:docMk/>
          <pc:sldMk cId="4252063617" sldId="2145706906"/>
        </pc:sldMkLst>
        <pc:spChg chg="add mod">
          <ac:chgData name="HENAFF, Louise" userId="1fce807b-cec0-448f-8696-ba70cb03b3e1" providerId="ADAL" clId="{9357EC4C-36C2-43E8-9DE7-114F1F61736E}" dt="2025-05-20T20:25:29.254" v="57" actId="1076"/>
          <ac:spMkLst>
            <pc:docMk/>
            <pc:sldMk cId="4252063617" sldId="2145706906"/>
            <ac:spMk id="5" creationId="{90D65879-940A-F06F-CB38-C6A6361C78BB}"/>
          </ac:spMkLst>
        </pc:spChg>
        <pc:spChg chg="add mod">
          <ac:chgData name="HENAFF, Louise" userId="1fce807b-cec0-448f-8696-ba70cb03b3e1" providerId="ADAL" clId="{9357EC4C-36C2-43E8-9DE7-114F1F61736E}" dt="2025-05-20T20:25:41.977" v="59" actId="1076"/>
          <ac:spMkLst>
            <pc:docMk/>
            <pc:sldMk cId="4252063617" sldId="2145706906"/>
            <ac:spMk id="8" creationId="{D30B0C7C-9F11-D51E-D1BA-6156289B288F}"/>
          </ac:spMkLst>
        </pc:spChg>
        <pc:spChg chg="add mod">
          <ac:chgData name="HENAFF, Louise" userId="1fce807b-cec0-448f-8696-ba70cb03b3e1" providerId="ADAL" clId="{9357EC4C-36C2-43E8-9DE7-114F1F61736E}" dt="2025-05-20T20:26:20.777" v="71" actId="1076"/>
          <ac:spMkLst>
            <pc:docMk/>
            <pc:sldMk cId="4252063617" sldId="2145706906"/>
            <ac:spMk id="12" creationId="{2C9AE8A6-B8C2-3518-C6B9-D6A52152850C}"/>
          </ac:spMkLst>
        </pc:spChg>
        <pc:spChg chg="add mod">
          <ac:chgData name="HENAFF, Louise" userId="1fce807b-cec0-448f-8696-ba70cb03b3e1" providerId="ADAL" clId="{9357EC4C-36C2-43E8-9DE7-114F1F61736E}" dt="2025-05-20T20:26:40.461" v="84" actId="1076"/>
          <ac:spMkLst>
            <pc:docMk/>
            <pc:sldMk cId="4252063617" sldId="2145706906"/>
            <ac:spMk id="15" creationId="{9C1EB219-A6B7-647A-7CDA-1D6FB90BEDD6}"/>
          </ac:spMkLst>
        </pc:spChg>
        <pc:spChg chg="add del mod">
          <ac:chgData name="HENAFF, Louise" userId="1fce807b-cec0-448f-8696-ba70cb03b3e1" providerId="ADAL" clId="{9357EC4C-36C2-43E8-9DE7-114F1F61736E}" dt="2025-05-20T20:29:39.897" v="103" actId="931"/>
          <ac:spMkLst>
            <pc:docMk/>
            <pc:sldMk cId="4252063617" sldId="2145706906"/>
            <ac:spMk id="17" creationId="{0E6FCDB9-78E7-9A18-2DD7-439C7B4C21D9}"/>
          </ac:spMkLst>
        </pc:spChg>
        <pc:spChg chg="add del mod">
          <ac:chgData name="HENAFF, Louise" userId="1fce807b-cec0-448f-8696-ba70cb03b3e1" providerId="ADAL" clId="{9357EC4C-36C2-43E8-9DE7-114F1F61736E}" dt="2025-06-23T20:55:31.243" v="3021" actId="931"/>
          <ac:spMkLst>
            <pc:docMk/>
            <pc:sldMk cId="4252063617" sldId="2145706906"/>
            <ac:spMk id="17" creationId="{A1954E44-931A-2626-4044-C2D86554DD6F}"/>
          </ac:spMkLst>
        </pc:spChg>
        <pc:spChg chg="add mod">
          <ac:chgData name="HENAFF, Louise" userId="1fce807b-cec0-448f-8696-ba70cb03b3e1" providerId="ADAL" clId="{9357EC4C-36C2-43E8-9DE7-114F1F61736E}" dt="2025-06-23T20:56:43.929" v="3078" actId="20577"/>
          <ac:spMkLst>
            <pc:docMk/>
            <pc:sldMk cId="4252063617" sldId="2145706906"/>
            <ac:spMk id="20" creationId="{CC98A1C3-BCEE-76F2-5352-E2FAC9FEB025}"/>
          </ac:spMkLst>
        </pc:spChg>
        <pc:spChg chg="add mod">
          <ac:chgData name="HENAFF, Louise" userId="1fce807b-cec0-448f-8696-ba70cb03b3e1" providerId="ADAL" clId="{9357EC4C-36C2-43E8-9DE7-114F1F61736E}" dt="2025-06-24T09:44:09.089" v="3997" actId="208"/>
          <ac:spMkLst>
            <pc:docMk/>
            <pc:sldMk cId="4252063617" sldId="2145706906"/>
            <ac:spMk id="22" creationId="{CEB6692A-86DC-B791-DE71-C19F072E318F}"/>
          </ac:spMkLst>
        </pc:spChg>
        <pc:spChg chg="add mod">
          <ac:chgData name="HENAFF, Louise" userId="1fce807b-cec0-448f-8696-ba70cb03b3e1" providerId="ADAL" clId="{9357EC4C-36C2-43E8-9DE7-114F1F61736E}" dt="2025-06-24T09:44:14.887" v="3999" actId="1076"/>
          <ac:spMkLst>
            <pc:docMk/>
            <pc:sldMk cId="4252063617" sldId="2145706906"/>
            <ac:spMk id="23" creationId="{5E3C4815-C489-CB9C-C0C6-A3C5E5A52764}"/>
          </ac:spMkLst>
        </pc:spChg>
        <pc:spChg chg="del mod">
          <ac:chgData name="HENAFF, Louise" userId="1fce807b-cec0-448f-8696-ba70cb03b3e1" providerId="ADAL" clId="{9357EC4C-36C2-43E8-9DE7-114F1F61736E}" dt="2025-06-23T20:54:20.008" v="2978" actId="478"/>
          <ac:spMkLst>
            <pc:docMk/>
            <pc:sldMk cId="4252063617" sldId="2145706906"/>
            <ac:spMk id="27" creationId="{3A1894C6-1A7C-471C-8A40-0E21BEBE349D}"/>
          </ac:spMkLst>
        </pc:spChg>
        <pc:spChg chg="mod">
          <ac:chgData name="HENAFF, Louise" userId="1fce807b-cec0-448f-8696-ba70cb03b3e1" providerId="ADAL" clId="{9357EC4C-36C2-43E8-9DE7-114F1F61736E}" dt="2025-06-23T20:55:08.002" v="3019" actId="20577"/>
          <ac:spMkLst>
            <pc:docMk/>
            <pc:sldMk cId="4252063617" sldId="2145706906"/>
            <ac:spMk id="95" creationId="{1E52F149-BF9C-4E1B-8828-002107D9287D}"/>
          </ac:spMkLst>
        </pc:spChg>
        <pc:spChg chg="mod">
          <ac:chgData name="HENAFF, Louise" userId="1fce807b-cec0-448f-8696-ba70cb03b3e1" providerId="ADAL" clId="{9357EC4C-36C2-43E8-9DE7-114F1F61736E}" dt="2025-05-20T20:26:51.396" v="101" actId="20577"/>
          <ac:spMkLst>
            <pc:docMk/>
            <pc:sldMk cId="4252063617" sldId="2145706906"/>
            <ac:spMk id="109" creationId="{0FE28D43-511C-47E7-939C-6D46299B1F96}"/>
          </ac:spMkLst>
        </pc:spChg>
        <pc:picChg chg="add del">
          <ac:chgData name="HENAFF, Louise" userId="1fce807b-cec0-448f-8696-ba70cb03b3e1" providerId="ADAL" clId="{9357EC4C-36C2-43E8-9DE7-114F1F61736E}" dt="2025-06-23T20:56:57.027" v="3081" actId="478"/>
          <ac:picMkLst>
            <pc:docMk/>
            <pc:sldMk cId="4252063617" sldId="2145706906"/>
            <ac:picMk id="3" creationId="{C64FCE50-B931-11CA-E74C-18A177CA8233}"/>
          </ac:picMkLst>
        </pc:picChg>
        <pc:picChg chg="del">
          <ac:chgData name="HENAFF, Louise" userId="1fce807b-cec0-448f-8696-ba70cb03b3e1" providerId="ADAL" clId="{9357EC4C-36C2-43E8-9DE7-114F1F61736E}" dt="2025-06-23T20:55:19.147" v="3020" actId="478"/>
          <ac:picMkLst>
            <pc:docMk/>
            <pc:sldMk cId="4252063617" sldId="2145706906"/>
            <ac:picMk id="6" creationId="{E01B7BB5-0456-4136-B3CF-9A44967F9542}"/>
          </ac:picMkLst>
        </pc:picChg>
        <pc:picChg chg="del">
          <ac:chgData name="HENAFF, Louise" userId="1fce807b-cec0-448f-8696-ba70cb03b3e1" providerId="ADAL" clId="{9357EC4C-36C2-43E8-9DE7-114F1F61736E}" dt="2025-05-20T20:26:53.123" v="102" actId="478"/>
          <ac:picMkLst>
            <pc:docMk/>
            <pc:sldMk cId="4252063617" sldId="2145706906"/>
            <ac:picMk id="9" creationId="{8402C7FD-901E-4DF7-BFF5-6273B04E5844}"/>
          </ac:picMkLst>
        </pc:picChg>
        <pc:picChg chg="add mod">
          <ac:chgData name="HENAFF, Louise" userId="1fce807b-cec0-448f-8696-ba70cb03b3e1" providerId="ADAL" clId="{9357EC4C-36C2-43E8-9DE7-114F1F61736E}" dt="2025-05-20T20:29:45.692" v="104" actId="27614"/>
          <ac:picMkLst>
            <pc:docMk/>
            <pc:sldMk cId="4252063617" sldId="2145706906"/>
            <ac:picMk id="16" creationId="{7EC34701-247A-4F0D-5EED-B292F10EBF21}"/>
          </ac:picMkLst>
        </pc:picChg>
        <pc:picChg chg="add mod">
          <ac:chgData name="HENAFF, Louise" userId="1fce807b-cec0-448f-8696-ba70cb03b3e1" providerId="ADAL" clId="{9357EC4C-36C2-43E8-9DE7-114F1F61736E}" dt="2025-06-23T20:55:36.546" v="3023" actId="962"/>
          <ac:picMkLst>
            <pc:docMk/>
            <pc:sldMk cId="4252063617" sldId="2145706906"/>
            <ac:picMk id="19" creationId="{FD909E85-9A7C-BC16-7886-7E377FA957A4}"/>
          </ac:picMkLst>
        </pc:picChg>
        <pc:picChg chg="add del mod">
          <ac:chgData name="HENAFF, Louise" userId="1fce807b-cec0-448f-8696-ba70cb03b3e1" providerId="ADAL" clId="{9357EC4C-36C2-43E8-9DE7-114F1F61736E}" dt="2025-06-23T20:57:12.747" v="3083" actId="14826"/>
          <ac:picMkLst>
            <pc:docMk/>
            <pc:sldMk cId="4252063617" sldId="2145706906"/>
            <ac:picMk id="21" creationId="{95879CF2-474D-0A17-1FA0-8C8BDAC9DF5A}"/>
          </ac:picMkLst>
        </pc:picChg>
      </pc:sldChg>
      <pc:sldChg chg="del">
        <pc:chgData name="HENAFF, Louise" userId="1fce807b-cec0-448f-8696-ba70cb03b3e1" providerId="ADAL" clId="{9357EC4C-36C2-43E8-9DE7-114F1F61736E}" dt="2025-05-20T20:24:33.791" v="0" actId="47"/>
        <pc:sldMkLst>
          <pc:docMk/>
          <pc:sldMk cId="2379545088" sldId="2145706917"/>
        </pc:sldMkLst>
      </pc:sldChg>
      <pc:sldChg chg="modSp mod">
        <pc:chgData name="HENAFF, Louise" userId="1fce807b-cec0-448f-8696-ba70cb03b3e1" providerId="ADAL" clId="{9357EC4C-36C2-43E8-9DE7-114F1F61736E}" dt="2025-06-23T21:40:02.370" v="3555" actId="20577"/>
        <pc:sldMkLst>
          <pc:docMk/>
          <pc:sldMk cId="1909220335" sldId="2145706919"/>
        </pc:sldMkLst>
        <pc:spChg chg="mod">
          <ac:chgData name="HENAFF, Louise" userId="1fce807b-cec0-448f-8696-ba70cb03b3e1" providerId="ADAL" clId="{9357EC4C-36C2-43E8-9DE7-114F1F61736E}" dt="2025-05-20T20:25:05.196" v="54" actId="20577"/>
          <ac:spMkLst>
            <pc:docMk/>
            <pc:sldMk cId="1909220335" sldId="2145706919"/>
            <ac:spMk id="2" creationId="{4C6A054A-7291-767F-2B7C-92FD49252009}"/>
          </ac:spMkLst>
        </pc:spChg>
        <pc:spChg chg="mod">
          <ac:chgData name="HENAFF, Louise" userId="1fce807b-cec0-448f-8696-ba70cb03b3e1" providerId="ADAL" clId="{9357EC4C-36C2-43E8-9DE7-114F1F61736E}" dt="2025-06-23T21:40:02.370" v="3555" actId="20577"/>
          <ac:spMkLst>
            <pc:docMk/>
            <pc:sldMk cId="1909220335" sldId="2145706919"/>
            <ac:spMk id="3" creationId="{BF53491A-A3FC-9F27-293F-A6EB1DCE7FDC}"/>
          </ac:spMkLst>
        </pc:spChg>
        <pc:spChg chg="mod">
          <ac:chgData name="HENAFF, Louise" userId="1fce807b-cec0-448f-8696-ba70cb03b3e1" providerId="ADAL" clId="{9357EC4C-36C2-43E8-9DE7-114F1F61736E}" dt="2025-06-23T21:39:57.383" v="3548" actId="20577"/>
          <ac:spMkLst>
            <pc:docMk/>
            <pc:sldMk cId="1909220335" sldId="2145706919"/>
            <ac:spMk id="4" creationId="{9C246A38-BD7C-B36C-8DD3-B482AAD5C60A}"/>
          </ac:spMkLst>
        </pc:spChg>
      </pc:sldChg>
      <pc:sldChg chg="modSp mod ord">
        <pc:chgData name="HENAFF, Louise" userId="1fce807b-cec0-448f-8696-ba70cb03b3e1" providerId="ADAL" clId="{9357EC4C-36C2-43E8-9DE7-114F1F61736E}" dt="2025-05-20T20:48:19.424" v="960"/>
        <pc:sldMkLst>
          <pc:docMk/>
          <pc:sldMk cId="778621306" sldId="2145706920"/>
        </pc:sldMkLst>
        <pc:spChg chg="mod">
          <ac:chgData name="HENAFF, Louise" userId="1fce807b-cec0-448f-8696-ba70cb03b3e1" providerId="ADAL" clId="{9357EC4C-36C2-43E8-9DE7-114F1F61736E}" dt="2025-05-20T20:38:35.024" v="648" actId="20577"/>
          <ac:spMkLst>
            <pc:docMk/>
            <pc:sldMk cId="778621306" sldId="2145706920"/>
            <ac:spMk id="3" creationId="{39786D73-7AF4-1073-168A-84BF5194D530}"/>
          </ac:spMkLst>
        </pc:spChg>
      </pc:sldChg>
      <pc:sldChg chg="addSp modSp mod ord">
        <pc:chgData name="HENAFF, Louise" userId="1fce807b-cec0-448f-8696-ba70cb03b3e1" providerId="ADAL" clId="{9357EC4C-36C2-43E8-9DE7-114F1F61736E}" dt="2025-06-24T09:59:23.867" v="4147"/>
        <pc:sldMkLst>
          <pc:docMk/>
          <pc:sldMk cId="3228446384" sldId="2145706921"/>
        </pc:sldMkLst>
        <pc:spChg chg="mod">
          <ac:chgData name="HENAFF, Louise" userId="1fce807b-cec0-448f-8696-ba70cb03b3e1" providerId="ADAL" clId="{9357EC4C-36C2-43E8-9DE7-114F1F61736E}" dt="2025-05-20T20:48:52.003" v="992" actId="13926"/>
          <ac:spMkLst>
            <pc:docMk/>
            <pc:sldMk cId="3228446384" sldId="2145706921"/>
            <ac:spMk id="7" creationId="{686D1F3B-67BA-1406-FAFA-D1111ADB2B33}"/>
          </ac:spMkLst>
        </pc:spChg>
        <pc:picChg chg="add">
          <ac:chgData name="HENAFF, Louise" userId="1fce807b-cec0-448f-8696-ba70cb03b3e1" providerId="ADAL" clId="{9357EC4C-36C2-43E8-9DE7-114F1F61736E}" dt="2025-05-20T20:38:46.633" v="653"/>
          <ac:picMkLst>
            <pc:docMk/>
            <pc:sldMk cId="3228446384" sldId="2145706921"/>
            <ac:picMk id="5" creationId="{8E2C653D-8745-ED48-5D6A-5827B1BE5A2A}"/>
          </ac:picMkLst>
        </pc:picChg>
        <pc:picChg chg="add mod">
          <ac:chgData name="HENAFF, Louise" userId="1fce807b-cec0-448f-8696-ba70cb03b3e1" providerId="ADAL" clId="{9357EC4C-36C2-43E8-9DE7-114F1F61736E}" dt="2025-05-20T20:48:35.787" v="962" actId="1076"/>
          <ac:picMkLst>
            <pc:docMk/>
            <pc:sldMk cId="3228446384" sldId="2145706921"/>
            <ac:picMk id="8" creationId="{6E0824DE-1FF5-2409-327F-0735C965ACB8}"/>
          </ac:picMkLst>
        </pc:picChg>
      </pc:sldChg>
      <pc:sldChg chg="del">
        <pc:chgData name="HENAFF, Louise" userId="1fce807b-cec0-448f-8696-ba70cb03b3e1" providerId="ADAL" clId="{9357EC4C-36C2-43E8-9DE7-114F1F61736E}" dt="2025-05-20T21:00:21.855" v="1130" actId="47"/>
        <pc:sldMkLst>
          <pc:docMk/>
          <pc:sldMk cId="2220071475" sldId="2145706922"/>
        </pc:sldMkLst>
      </pc:sldChg>
      <pc:sldChg chg="addSp modSp mod ord">
        <pc:chgData name="HENAFF, Louise" userId="1fce807b-cec0-448f-8696-ba70cb03b3e1" providerId="ADAL" clId="{9357EC4C-36C2-43E8-9DE7-114F1F61736E}" dt="2025-05-20T21:05:16.931" v="1317"/>
        <pc:sldMkLst>
          <pc:docMk/>
          <pc:sldMk cId="1728105758" sldId="2145706923"/>
        </pc:sldMkLst>
        <pc:spChg chg="mod">
          <ac:chgData name="HENAFF, Louise" userId="1fce807b-cec0-448f-8696-ba70cb03b3e1" providerId="ADAL" clId="{9357EC4C-36C2-43E8-9DE7-114F1F61736E}" dt="2025-05-20T20:59:22.469" v="1128" actId="1076"/>
          <ac:spMkLst>
            <pc:docMk/>
            <pc:sldMk cId="1728105758" sldId="2145706923"/>
            <ac:spMk id="3" creationId="{39786D73-7AF4-1073-168A-84BF5194D530}"/>
          </ac:spMkLst>
        </pc:spChg>
        <pc:spChg chg="add mod">
          <ac:chgData name="HENAFF, Louise" userId="1fce807b-cec0-448f-8696-ba70cb03b3e1" providerId="ADAL" clId="{9357EC4C-36C2-43E8-9DE7-114F1F61736E}" dt="2025-05-20T20:59:12.845" v="1127" actId="113"/>
          <ac:spMkLst>
            <pc:docMk/>
            <pc:sldMk cId="1728105758" sldId="2145706923"/>
            <ac:spMk id="4" creationId="{4DAD71B2-9D0E-9FD0-85A7-48A5D351003C}"/>
          </ac:spMkLst>
        </pc:spChg>
        <pc:spChg chg="mod">
          <ac:chgData name="HENAFF, Louise" userId="1fce807b-cec0-448f-8696-ba70cb03b3e1" providerId="ADAL" clId="{9357EC4C-36C2-43E8-9DE7-114F1F61736E}" dt="2025-05-20T20:57:58.053" v="1115" actId="1076"/>
          <ac:spMkLst>
            <pc:docMk/>
            <pc:sldMk cId="1728105758" sldId="2145706923"/>
            <ac:spMk id="7" creationId="{686D1F3B-67BA-1406-FAFA-D1111ADB2B33}"/>
          </ac:spMkLst>
        </pc:spChg>
      </pc:sldChg>
      <pc:sldChg chg="addSp delSp modSp new del mod modClrScheme chgLayout">
        <pc:chgData name="HENAFF, Louise" userId="1fce807b-cec0-448f-8696-ba70cb03b3e1" providerId="ADAL" clId="{9357EC4C-36C2-43E8-9DE7-114F1F61736E}" dt="2025-06-23T20:57:38.942" v="3084" actId="47"/>
        <pc:sldMkLst>
          <pc:docMk/>
          <pc:sldMk cId="3154132058" sldId="2145706924"/>
        </pc:sldMkLst>
        <pc:spChg chg="del mod ord">
          <ac:chgData name="HENAFF, Louise" userId="1fce807b-cec0-448f-8696-ba70cb03b3e1" providerId="ADAL" clId="{9357EC4C-36C2-43E8-9DE7-114F1F61736E}" dt="2025-05-20T20:30:33.144" v="106" actId="700"/>
          <ac:spMkLst>
            <pc:docMk/>
            <pc:sldMk cId="3154132058" sldId="2145706924"/>
            <ac:spMk id="2" creationId="{E17935CD-32F2-85FC-9433-6B34348E3082}"/>
          </ac:spMkLst>
        </pc:spChg>
        <pc:spChg chg="del mod ord">
          <ac:chgData name="HENAFF, Louise" userId="1fce807b-cec0-448f-8696-ba70cb03b3e1" providerId="ADAL" clId="{9357EC4C-36C2-43E8-9DE7-114F1F61736E}" dt="2025-05-20T20:30:33.144" v="106" actId="700"/>
          <ac:spMkLst>
            <pc:docMk/>
            <pc:sldMk cId="3154132058" sldId="2145706924"/>
            <ac:spMk id="3" creationId="{A1D5D764-955D-6C8F-B95C-7B6E9A3A832F}"/>
          </ac:spMkLst>
        </pc:spChg>
        <pc:spChg chg="del">
          <ac:chgData name="HENAFF, Louise" userId="1fce807b-cec0-448f-8696-ba70cb03b3e1" providerId="ADAL" clId="{9357EC4C-36C2-43E8-9DE7-114F1F61736E}" dt="2025-05-20T20:30:33.144" v="106" actId="700"/>
          <ac:spMkLst>
            <pc:docMk/>
            <pc:sldMk cId="3154132058" sldId="2145706924"/>
            <ac:spMk id="4" creationId="{ABC8C738-4546-020E-2864-B4D989F3BFA8}"/>
          </ac:spMkLst>
        </pc:spChg>
        <pc:spChg chg="del mod ord">
          <ac:chgData name="HENAFF, Louise" userId="1fce807b-cec0-448f-8696-ba70cb03b3e1" providerId="ADAL" clId="{9357EC4C-36C2-43E8-9DE7-114F1F61736E}" dt="2025-05-20T20:30:33.144" v="106" actId="700"/>
          <ac:spMkLst>
            <pc:docMk/>
            <pc:sldMk cId="3154132058" sldId="2145706924"/>
            <ac:spMk id="5" creationId="{D96CD5E5-F880-EC7F-7368-9055782B9A61}"/>
          </ac:spMkLst>
        </pc:spChg>
        <pc:spChg chg="del">
          <ac:chgData name="HENAFF, Louise" userId="1fce807b-cec0-448f-8696-ba70cb03b3e1" providerId="ADAL" clId="{9357EC4C-36C2-43E8-9DE7-114F1F61736E}" dt="2025-05-20T20:30:33.144" v="106" actId="700"/>
          <ac:spMkLst>
            <pc:docMk/>
            <pc:sldMk cId="3154132058" sldId="2145706924"/>
            <ac:spMk id="6" creationId="{AEED7131-BFEB-9B02-D3E0-E29A5A450461}"/>
          </ac:spMkLst>
        </pc:spChg>
        <pc:spChg chg="del">
          <ac:chgData name="HENAFF, Louise" userId="1fce807b-cec0-448f-8696-ba70cb03b3e1" providerId="ADAL" clId="{9357EC4C-36C2-43E8-9DE7-114F1F61736E}" dt="2025-05-20T20:30:33.144" v="106" actId="700"/>
          <ac:spMkLst>
            <pc:docMk/>
            <pc:sldMk cId="3154132058" sldId="2145706924"/>
            <ac:spMk id="7" creationId="{67C34E0B-4129-323F-7E42-78211EDBB0A4}"/>
          </ac:spMkLst>
        </pc:spChg>
        <pc:spChg chg="del">
          <ac:chgData name="HENAFF, Louise" userId="1fce807b-cec0-448f-8696-ba70cb03b3e1" providerId="ADAL" clId="{9357EC4C-36C2-43E8-9DE7-114F1F61736E}" dt="2025-05-20T20:30:33.144" v="106" actId="700"/>
          <ac:spMkLst>
            <pc:docMk/>
            <pc:sldMk cId="3154132058" sldId="2145706924"/>
            <ac:spMk id="8" creationId="{670D12CB-2387-A187-E8DF-4D49FFA8D973}"/>
          </ac:spMkLst>
        </pc:spChg>
        <pc:spChg chg="del">
          <ac:chgData name="HENAFF, Louise" userId="1fce807b-cec0-448f-8696-ba70cb03b3e1" providerId="ADAL" clId="{9357EC4C-36C2-43E8-9DE7-114F1F61736E}" dt="2025-05-20T20:30:33.144" v="106" actId="700"/>
          <ac:spMkLst>
            <pc:docMk/>
            <pc:sldMk cId="3154132058" sldId="2145706924"/>
            <ac:spMk id="9" creationId="{BDA998B5-24F1-3B11-EF04-8ACC8CF06806}"/>
          </ac:spMkLst>
        </pc:spChg>
        <pc:spChg chg="del">
          <ac:chgData name="HENAFF, Louise" userId="1fce807b-cec0-448f-8696-ba70cb03b3e1" providerId="ADAL" clId="{9357EC4C-36C2-43E8-9DE7-114F1F61736E}" dt="2025-05-20T20:30:33.144" v="106" actId="700"/>
          <ac:spMkLst>
            <pc:docMk/>
            <pc:sldMk cId="3154132058" sldId="2145706924"/>
            <ac:spMk id="10" creationId="{B40B5D99-76CC-3EC3-37D0-D75A7EAED236}"/>
          </ac:spMkLst>
        </pc:spChg>
        <pc:spChg chg="del">
          <ac:chgData name="HENAFF, Louise" userId="1fce807b-cec0-448f-8696-ba70cb03b3e1" providerId="ADAL" clId="{9357EC4C-36C2-43E8-9DE7-114F1F61736E}" dt="2025-05-20T20:30:33.144" v="106" actId="700"/>
          <ac:spMkLst>
            <pc:docMk/>
            <pc:sldMk cId="3154132058" sldId="2145706924"/>
            <ac:spMk id="11" creationId="{BCCD3C83-AE6E-A5C2-9045-8E5E89A6EA75}"/>
          </ac:spMkLst>
        </pc:spChg>
        <pc:spChg chg="del">
          <ac:chgData name="HENAFF, Louise" userId="1fce807b-cec0-448f-8696-ba70cb03b3e1" providerId="ADAL" clId="{9357EC4C-36C2-43E8-9DE7-114F1F61736E}" dt="2025-05-20T20:30:33.144" v="106" actId="700"/>
          <ac:spMkLst>
            <pc:docMk/>
            <pc:sldMk cId="3154132058" sldId="2145706924"/>
            <ac:spMk id="12" creationId="{E51B1EA4-52C5-0BC7-3877-BF5E689B22D6}"/>
          </ac:spMkLst>
        </pc:spChg>
        <pc:spChg chg="del">
          <ac:chgData name="HENAFF, Louise" userId="1fce807b-cec0-448f-8696-ba70cb03b3e1" providerId="ADAL" clId="{9357EC4C-36C2-43E8-9DE7-114F1F61736E}" dt="2025-05-20T20:30:33.144" v="106" actId="700"/>
          <ac:spMkLst>
            <pc:docMk/>
            <pc:sldMk cId="3154132058" sldId="2145706924"/>
            <ac:spMk id="13" creationId="{241A7A25-DE20-5E8B-3248-733BD0CF3836}"/>
          </ac:spMkLst>
        </pc:spChg>
        <pc:spChg chg="del">
          <ac:chgData name="HENAFF, Louise" userId="1fce807b-cec0-448f-8696-ba70cb03b3e1" providerId="ADAL" clId="{9357EC4C-36C2-43E8-9DE7-114F1F61736E}" dt="2025-05-20T20:30:33.144" v="106" actId="700"/>
          <ac:spMkLst>
            <pc:docMk/>
            <pc:sldMk cId="3154132058" sldId="2145706924"/>
            <ac:spMk id="14" creationId="{2F6EC77C-6372-48DA-1065-366CF1DD70DE}"/>
          </ac:spMkLst>
        </pc:spChg>
        <pc:spChg chg="del">
          <ac:chgData name="HENAFF, Louise" userId="1fce807b-cec0-448f-8696-ba70cb03b3e1" providerId="ADAL" clId="{9357EC4C-36C2-43E8-9DE7-114F1F61736E}" dt="2025-05-20T20:30:33.144" v="106" actId="700"/>
          <ac:spMkLst>
            <pc:docMk/>
            <pc:sldMk cId="3154132058" sldId="2145706924"/>
            <ac:spMk id="15" creationId="{12F8E83F-4D64-F514-B955-DBFB761DEDC8}"/>
          </ac:spMkLst>
        </pc:spChg>
        <pc:spChg chg="del">
          <ac:chgData name="HENAFF, Louise" userId="1fce807b-cec0-448f-8696-ba70cb03b3e1" providerId="ADAL" clId="{9357EC4C-36C2-43E8-9DE7-114F1F61736E}" dt="2025-05-20T20:30:33.144" v="106" actId="700"/>
          <ac:spMkLst>
            <pc:docMk/>
            <pc:sldMk cId="3154132058" sldId="2145706924"/>
            <ac:spMk id="16" creationId="{62D9DE7F-950D-26AD-11E5-F922B87681E4}"/>
          </ac:spMkLst>
        </pc:spChg>
        <pc:spChg chg="del">
          <ac:chgData name="HENAFF, Louise" userId="1fce807b-cec0-448f-8696-ba70cb03b3e1" providerId="ADAL" clId="{9357EC4C-36C2-43E8-9DE7-114F1F61736E}" dt="2025-05-20T20:30:33.144" v="106" actId="700"/>
          <ac:spMkLst>
            <pc:docMk/>
            <pc:sldMk cId="3154132058" sldId="2145706924"/>
            <ac:spMk id="17" creationId="{ABF538F1-2E8A-2129-D1D7-4F0FE8960CF0}"/>
          </ac:spMkLst>
        </pc:spChg>
        <pc:spChg chg="del">
          <ac:chgData name="HENAFF, Louise" userId="1fce807b-cec0-448f-8696-ba70cb03b3e1" providerId="ADAL" clId="{9357EC4C-36C2-43E8-9DE7-114F1F61736E}" dt="2025-05-20T20:30:33.144" v="106" actId="700"/>
          <ac:spMkLst>
            <pc:docMk/>
            <pc:sldMk cId="3154132058" sldId="2145706924"/>
            <ac:spMk id="18" creationId="{88480D23-901D-247D-B2B9-21EDDFB688A5}"/>
          </ac:spMkLst>
        </pc:spChg>
        <pc:spChg chg="del">
          <ac:chgData name="HENAFF, Louise" userId="1fce807b-cec0-448f-8696-ba70cb03b3e1" providerId="ADAL" clId="{9357EC4C-36C2-43E8-9DE7-114F1F61736E}" dt="2025-05-20T20:30:33.144" v="106" actId="700"/>
          <ac:spMkLst>
            <pc:docMk/>
            <pc:sldMk cId="3154132058" sldId="2145706924"/>
            <ac:spMk id="19" creationId="{D247B700-9BCA-CAC8-48C6-7EA712B01F6B}"/>
          </ac:spMkLst>
        </pc:spChg>
        <pc:spChg chg="del">
          <ac:chgData name="HENAFF, Louise" userId="1fce807b-cec0-448f-8696-ba70cb03b3e1" providerId="ADAL" clId="{9357EC4C-36C2-43E8-9DE7-114F1F61736E}" dt="2025-05-20T20:30:33.144" v="106" actId="700"/>
          <ac:spMkLst>
            <pc:docMk/>
            <pc:sldMk cId="3154132058" sldId="2145706924"/>
            <ac:spMk id="20" creationId="{B70EF08D-B367-110F-721B-0BDDE31DF3A5}"/>
          </ac:spMkLst>
        </pc:spChg>
        <pc:spChg chg="del">
          <ac:chgData name="HENAFF, Louise" userId="1fce807b-cec0-448f-8696-ba70cb03b3e1" providerId="ADAL" clId="{9357EC4C-36C2-43E8-9DE7-114F1F61736E}" dt="2025-05-20T20:30:33.144" v="106" actId="700"/>
          <ac:spMkLst>
            <pc:docMk/>
            <pc:sldMk cId="3154132058" sldId="2145706924"/>
            <ac:spMk id="21" creationId="{2E7E00AF-C541-2016-F1F6-58C719E4539D}"/>
          </ac:spMkLst>
        </pc:spChg>
        <pc:spChg chg="del">
          <ac:chgData name="HENAFF, Louise" userId="1fce807b-cec0-448f-8696-ba70cb03b3e1" providerId="ADAL" clId="{9357EC4C-36C2-43E8-9DE7-114F1F61736E}" dt="2025-05-20T20:30:33.144" v="106" actId="700"/>
          <ac:spMkLst>
            <pc:docMk/>
            <pc:sldMk cId="3154132058" sldId="2145706924"/>
            <ac:spMk id="22" creationId="{960A10FC-BA6D-58C7-20D3-95ACB4579553}"/>
          </ac:spMkLst>
        </pc:spChg>
        <pc:spChg chg="del">
          <ac:chgData name="HENAFF, Louise" userId="1fce807b-cec0-448f-8696-ba70cb03b3e1" providerId="ADAL" clId="{9357EC4C-36C2-43E8-9DE7-114F1F61736E}" dt="2025-05-20T20:30:33.144" v="106" actId="700"/>
          <ac:spMkLst>
            <pc:docMk/>
            <pc:sldMk cId="3154132058" sldId="2145706924"/>
            <ac:spMk id="23" creationId="{51524A49-C653-FF01-3456-3F65F588B0D9}"/>
          </ac:spMkLst>
        </pc:spChg>
        <pc:spChg chg="del">
          <ac:chgData name="HENAFF, Louise" userId="1fce807b-cec0-448f-8696-ba70cb03b3e1" providerId="ADAL" clId="{9357EC4C-36C2-43E8-9DE7-114F1F61736E}" dt="2025-05-20T20:30:33.144" v="106" actId="700"/>
          <ac:spMkLst>
            <pc:docMk/>
            <pc:sldMk cId="3154132058" sldId="2145706924"/>
            <ac:spMk id="24" creationId="{AA7582F9-9BC3-0BA8-3329-68D15E6B1A47}"/>
          </ac:spMkLst>
        </pc:spChg>
        <pc:spChg chg="del">
          <ac:chgData name="HENAFF, Louise" userId="1fce807b-cec0-448f-8696-ba70cb03b3e1" providerId="ADAL" clId="{9357EC4C-36C2-43E8-9DE7-114F1F61736E}" dt="2025-05-20T20:30:33.144" v="106" actId="700"/>
          <ac:spMkLst>
            <pc:docMk/>
            <pc:sldMk cId="3154132058" sldId="2145706924"/>
            <ac:spMk id="25" creationId="{779F0A58-D423-7E80-B6BB-87630961C4CA}"/>
          </ac:spMkLst>
        </pc:spChg>
        <pc:spChg chg="del">
          <ac:chgData name="HENAFF, Louise" userId="1fce807b-cec0-448f-8696-ba70cb03b3e1" providerId="ADAL" clId="{9357EC4C-36C2-43E8-9DE7-114F1F61736E}" dt="2025-05-20T20:30:33.144" v="106" actId="700"/>
          <ac:spMkLst>
            <pc:docMk/>
            <pc:sldMk cId="3154132058" sldId="2145706924"/>
            <ac:spMk id="26" creationId="{C4E8DC17-D83D-E11D-18C0-7B6138C55902}"/>
          </ac:spMkLst>
        </pc:spChg>
        <pc:spChg chg="add mod ord">
          <ac:chgData name="HENAFF, Louise" userId="1fce807b-cec0-448f-8696-ba70cb03b3e1" providerId="ADAL" clId="{9357EC4C-36C2-43E8-9DE7-114F1F61736E}" dt="2025-05-20T20:31:08.419" v="164" actId="700"/>
          <ac:spMkLst>
            <pc:docMk/>
            <pc:sldMk cId="3154132058" sldId="2145706924"/>
            <ac:spMk id="27" creationId="{9DD5BC2F-80F6-2201-834B-FB070073349E}"/>
          </ac:spMkLst>
        </pc:spChg>
        <pc:spChg chg="add mod ord">
          <ac:chgData name="HENAFF, Louise" userId="1fce807b-cec0-448f-8696-ba70cb03b3e1" providerId="ADAL" clId="{9357EC4C-36C2-43E8-9DE7-114F1F61736E}" dt="2025-05-20T20:36:04.351" v="646" actId="255"/>
          <ac:spMkLst>
            <pc:docMk/>
            <pc:sldMk cId="3154132058" sldId="2145706924"/>
            <ac:spMk id="28" creationId="{4A6ED412-08C2-2B03-4574-13C8F868B729}"/>
          </ac:spMkLst>
        </pc:spChg>
        <pc:spChg chg="add del mod ord">
          <ac:chgData name="HENAFF, Louise" userId="1fce807b-cec0-448f-8696-ba70cb03b3e1" providerId="ADAL" clId="{9357EC4C-36C2-43E8-9DE7-114F1F61736E}" dt="2025-05-20T20:31:08.419" v="164" actId="700"/>
          <ac:spMkLst>
            <pc:docMk/>
            <pc:sldMk cId="3154132058" sldId="2145706924"/>
            <ac:spMk id="29" creationId="{7EB33D1B-C5C6-D7FB-9143-CA696B9D1A01}"/>
          </ac:spMkLst>
        </pc:spChg>
        <pc:spChg chg="add mod ord">
          <ac:chgData name="HENAFF, Louise" userId="1fce807b-cec0-448f-8696-ba70cb03b3e1" providerId="ADAL" clId="{9357EC4C-36C2-43E8-9DE7-114F1F61736E}" dt="2025-05-20T20:36:10.494" v="647" actId="255"/>
          <ac:spMkLst>
            <pc:docMk/>
            <pc:sldMk cId="3154132058" sldId="2145706924"/>
            <ac:spMk id="30" creationId="{E3712267-A275-1BBB-B79B-09D636FCC5CA}"/>
          </ac:spMkLst>
        </pc:spChg>
        <pc:spChg chg="add mod ord">
          <ac:chgData name="HENAFF, Louise" userId="1fce807b-cec0-448f-8696-ba70cb03b3e1" providerId="ADAL" clId="{9357EC4C-36C2-43E8-9DE7-114F1F61736E}" dt="2025-05-20T20:31:21.006" v="199" actId="20577"/>
          <ac:spMkLst>
            <pc:docMk/>
            <pc:sldMk cId="3154132058" sldId="2145706924"/>
            <ac:spMk id="31" creationId="{DB0F54E8-408B-848E-7E98-2FA4293953AD}"/>
          </ac:spMkLst>
        </pc:spChg>
        <pc:spChg chg="add mod ord">
          <ac:chgData name="HENAFF, Louise" userId="1fce807b-cec0-448f-8696-ba70cb03b3e1" providerId="ADAL" clId="{9357EC4C-36C2-43E8-9DE7-114F1F61736E}" dt="2025-05-20T20:35:13.255" v="520" actId="20577"/>
          <ac:spMkLst>
            <pc:docMk/>
            <pc:sldMk cId="3154132058" sldId="2145706924"/>
            <ac:spMk id="32" creationId="{73D7AF2C-648F-FA5E-4F79-079CB30ACEF6}"/>
          </ac:spMkLst>
        </pc:spChg>
      </pc:sldChg>
      <pc:sldChg chg="modSp add mod ord">
        <pc:chgData name="HENAFF, Louise" userId="1fce807b-cec0-448f-8696-ba70cb03b3e1" providerId="ADAL" clId="{9357EC4C-36C2-43E8-9DE7-114F1F61736E}" dt="2025-06-24T10:35:00.698" v="4284" actId="1076"/>
        <pc:sldMkLst>
          <pc:docMk/>
          <pc:sldMk cId="4211819419" sldId="2147479334"/>
        </pc:sldMkLst>
        <pc:spChg chg="mod">
          <ac:chgData name="HENAFF, Louise" userId="1fce807b-cec0-448f-8696-ba70cb03b3e1" providerId="ADAL" clId="{9357EC4C-36C2-43E8-9DE7-114F1F61736E}" dt="2025-06-24T10:35:00.698" v="4284" actId="1076"/>
          <ac:spMkLst>
            <pc:docMk/>
            <pc:sldMk cId="4211819419" sldId="2147479334"/>
            <ac:spMk id="7" creationId="{D758EC5B-04B9-2869-12A3-CD25AB1A9EB4}"/>
          </ac:spMkLst>
        </pc:spChg>
      </pc:sldChg>
      <pc:sldChg chg="add">
        <pc:chgData name="HENAFF, Louise" userId="1fce807b-cec0-448f-8696-ba70cb03b3e1" providerId="ADAL" clId="{9357EC4C-36C2-43E8-9DE7-114F1F61736E}" dt="2025-06-24T11:14:59.270" v="4664"/>
        <pc:sldMkLst>
          <pc:docMk/>
          <pc:sldMk cId="1282092138" sldId="2147479352"/>
        </pc:sldMkLst>
      </pc:sldChg>
      <pc:sldChg chg="add">
        <pc:chgData name="HENAFF, Louise" userId="1fce807b-cec0-448f-8696-ba70cb03b3e1" providerId="ADAL" clId="{9357EC4C-36C2-43E8-9DE7-114F1F61736E}" dt="2025-05-20T21:17:51.016" v="2017"/>
        <pc:sldMkLst>
          <pc:docMk/>
          <pc:sldMk cId="1660178032" sldId="2147479366"/>
        </pc:sldMkLst>
      </pc:sldChg>
      <pc:sldChg chg="addSp modSp add mod">
        <pc:chgData name="HENAFF, Louise" userId="1fce807b-cec0-448f-8696-ba70cb03b3e1" providerId="ADAL" clId="{9357EC4C-36C2-43E8-9DE7-114F1F61736E}" dt="2025-06-24T10:26:58.446" v="4249" actId="113"/>
        <pc:sldMkLst>
          <pc:docMk/>
          <pc:sldMk cId="1165924383" sldId="2147479367"/>
        </pc:sldMkLst>
        <pc:spChg chg="mod">
          <ac:chgData name="HENAFF, Louise" userId="1fce807b-cec0-448f-8696-ba70cb03b3e1" providerId="ADAL" clId="{9357EC4C-36C2-43E8-9DE7-114F1F61736E}" dt="2025-06-24T10:17:34.733" v="4215" actId="20577"/>
          <ac:spMkLst>
            <pc:docMk/>
            <pc:sldMk cId="1165924383" sldId="2147479367"/>
            <ac:spMk id="2" creationId="{ECA0F51A-7CF6-1E60-F708-39D4C3893D47}"/>
          </ac:spMkLst>
        </pc:spChg>
        <pc:spChg chg="add mod">
          <ac:chgData name="HENAFF, Louise" userId="1fce807b-cec0-448f-8696-ba70cb03b3e1" providerId="ADAL" clId="{9357EC4C-36C2-43E8-9DE7-114F1F61736E}" dt="2025-06-24T10:25:44.844" v="4233" actId="1076"/>
          <ac:spMkLst>
            <pc:docMk/>
            <pc:sldMk cId="1165924383" sldId="2147479367"/>
            <ac:spMk id="3" creationId="{DE1E6C70-AE59-415A-03D9-6314EC35FEA4}"/>
          </ac:spMkLst>
        </pc:spChg>
        <pc:spChg chg="mod">
          <ac:chgData name="HENAFF, Louise" userId="1fce807b-cec0-448f-8696-ba70cb03b3e1" providerId="ADAL" clId="{9357EC4C-36C2-43E8-9DE7-114F1F61736E}" dt="2025-06-24T10:26:44.103" v="4246" actId="5793"/>
          <ac:spMkLst>
            <pc:docMk/>
            <pc:sldMk cId="1165924383" sldId="2147479367"/>
            <ac:spMk id="6" creationId="{D6673F5A-B733-C272-698F-9C935966859C}"/>
          </ac:spMkLst>
        </pc:spChg>
        <pc:spChg chg="mod">
          <ac:chgData name="HENAFF, Louise" userId="1fce807b-cec0-448f-8696-ba70cb03b3e1" providerId="ADAL" clId="{9357EC4C-36C2-43E8-9DE7-114F1F61736E}" dt="2025-06-24T10:26:12.905" v="4239" actId="113"/>
          <ac:spMkLst>
            <pc:docMk/>
            <pc:sldMk cId="1165924383" sldId="2147479367"/>
            <ac:spMk id="9" creationId="{23C5073C-4CAE-F3DF-B031-50F7FB15768E}"/>
          </ac:spMkLst>
        </pc:spChg>
        <pc:spChg chg="mod">
          <ac:chgData name="HENAFF, Louise" userId="1fce807b-cec0-448f-8696-ba70cb03b3e1" providerId="ADAL" clId="{9357EC4C-36C2-43E8-9DE7-114F1F61736E}" dt="2025-06-24T10:26:58.446" v="4249" actId="113"/>
          <ac:spMkLst>
            <pc:docMk/>
            <pc:sldMk cId="1165924383" sldId="2147479367"/>
            <ac:spMk id="10" creationId="{5450D479-62FD-B1D1-A668-B217BCC9C499}"/>
          </ac:spMkLst>
        </pc:spChg>
      </pc:sldChg>
      <pc:sldChg chg="modSp add del mod">
        <pc:chgData name="HENAFF, Louise" userId="1fce807b-cec0-448f-8696-ba70cb03b3e1" providerId="ADAL" clId="{9357EC4C-36C2-43E8-9DE7-114F1F61736E}" dt="2025-05-20T20:48:08.891" v="958" actId="20577"/>
        <pc:sldMkLst>
          <pc:docMk/>
          <pc:sldMk cId="2203167949" sldId="2147479372"/>
        </pc:sldMkLst>
        <pc:spChg chg="mod">
          <ac:chgData name="HENAFF, Louise" userId="1fce807b-cec0-448f-8696-ba70cb03b3e1" providerId="ADAL" clId="{9357EC4C-36C2-43E8-9DE7-114F1F61736E}" dt="2025-05-20T20:38:56.348" v="657"/>
          <ac:spMkLst>
            <pc:docMk/>
            <pc:sldMk cId="2203167949" sldId="2147479372"/>
            <ac:spMk id="3" creationId="{B5F8CE28-4652-783B-323B-5CD9D302C474}"/>
          </ac:spMkLst>
        </pc:spChg>
        <pc:spChg chg="mod">
          <ac:chgData name="HENAFF, Louise" userId="1fce807b-cec0-448f-8696-ba70cb03b3e1" providerId="ADAL" clId="{9357EC4C-36C2-43E8-9DE7-114F1F61736E}" dt="2025-05-20T20:48:08.891" v="958" actId="20577"/>
          <ac:spMkLst>
            <pc:docMk/>
            <pc:sldMk cId="2203167949" sldId="2147479372"/>
            <ac:spMk id="96" creationId="{C3FC7536-A583-2FC9-9826-57C958142A84}"/>
          </ac:spMkLst>
        </pc:spChg>
      </pc:sldChg>
      <pc:sldChg chg="addSp modSp new del mod">
        <pc:chgData name="HENAFF, Louise" userId="1fce807b-cec0-448f-8696-ba70cb03b3e1" providerId="ADAL" clId="{9357EC4C-36C2-43E8-9DE7-114F1F61736E}" dt="2025-06-23T21:42:53.370" v="3586" actId="47"/>
        <pc:sldMkLst>
          <pc:docMk/>
          <pc:sldMk cId="2046747375" sldId="2147479373"/>
        </pc:sldMkLst>
        <pc:spChg chg="mod">
          <ac:chgData name="HENAFF, Louise" userId="1fce807b-cec0-448f-8696-ba70cb03b3e1" providerId="ADAL" clId="{9357EC4C-36C2-43E8-9DE7-114F1F61736E}" dt="2025-05-20T20:42:17.430" v="716" actId="20577"/>
          <ac:spMkLst>
            <pc:docMk/>
            <pc:sldMk cId="2046747375" sldId="2147479373"/>
            <ac:spMk id="2" creationId="{2850FB4E-92A0-3B98-E41C-90337F6B894F}"/>
          </ac:spMkLst>
        </pc:spChg>
        <pc:spChg chg="mod">
          <ac:chgData name="HENAFF, Louise" userId="1fce807b-cec0-448f-8696-ba70cb03b3e1" providerId="ADAL" clId="{9357EC4C-36C2-43E8-9DE7-114F1F61736E}" dt="2025-05-20T20:47:24.900" v="941" actId="14100"/>
          <ac:spMkLst>
            <pc:docMk/>
            <pc:sldMk cId="2046747375" sldId="2147479373"/>
            <ac:spMk id="3" creationId="{6F58E765-37A8-5B0C-2F73-8B90B41F340D}"/>
          </ac:spMkLst>
        </pc:spChg>
        <pc:spChg chg="add mod">
          <ac:chgData name="HENAFF, Louise" userId="1fce807b-cec0-448f-8696-ba70cb03b3e1" providerId="ADAL" clId="{9357EC4C-36C2-43E8-9DE7-114F1F61736E}" dt="2025-05-22T12:11:09.199" v="2977" actId="113"/>
          <ac:spMkLst>
            <pc:docMk/>
            <pc:sldMk cId="2046747375" sldId="2147479373"/>
            <ac:spMk id="4" creationId="{05EB0A9F-33A2-47E3-283C-210A3A152139}"/>
          </ac:spMkLst>
        </pc:spChg>
      </pc:sldChg>
      <pc:sldChg chg="addSp delSp modSp add mod">
        <pc:chgData name="HENAFF, Louise" userId="1fce807b-cec0-448f-8696-ba70cb03b3e1" providerId="ADAL" clId="{9357EC4C-36C2-43E8-9DE7-114F1F61736E}" dt="2025-06-24T09:54:55.894" v="4145"/>
        <pc:sldMkLst>
          <pc:docMk/>
          <pc:sldMk cId="2675954061" sldId="2147479374"/>
        </pc:sldMkLst>
        <pc:spChg chg="mod">
          <ac:chgData name="HENAFF, Louise" userId="1fce807b-cec0-448f-8696-ba70cb03b3e1" providerId="ADAL" clId="{9357EC4C-36C2-43E8-9DE7-114F1F61736E}" dt="2025-05-20T21:05:36.665" v="1335" actId="20577"/>
          <ac:spMkLst>
            <pc:docMk/>
            <pc:sldMk cId="2675954061" sldId="2147479374"/>
            <ac:spMk id="2" creationId="{ECA0F51A-7CF6-1E60-F708-39D4C3893D47}"/>
          </ac:spMkLst>
        </pc:spChg>
        <pc:spChg chg="mod">
          <ac:chgData name="HENAFF, Louise" userId="1fce807b-cec0-448f-8696-ba70cb03b3e1" providerId="ADAL" clId="{9357EC4C-36C2-43E8-9DE7-114F1F61736E}" dt="2025-05-20T21:05:56.291" v="1362" actId="20577"/>
          <ac:spMkLst>
            <pc:docMk/>
            <pc:sldMk cId="2675954061" sldId="2147479374"/>
            <ac:spMk id="3" creationId="{39786D73-7AF4-1073-168A-84BF5194D530}"/>
          </ac:spMkLst>
        </pc:spChg>
        <pc:spChg chg="mod">
          <ac:chgData name="HENAFF, Louise" userId="1fce807b-cec0-448f-8696-ba70cb03b3e1" providerId="ADAL" clId="{9357EC4C-36C2-43E8-9DE7-114F1F61736E}" dt="2025-05-20T21:07:47.248" v="1535" actId="13926"/>
          <ac:spMkLst>
            <pc:docMk/>
            <pc:sldMk cId="2675954061" sldId="2147479374"/>
            <ac:spMk id="4" creationId="{4DAD71B2-9D0E-9FD0-85A7-48A5D351003C}"/>
          </ac:spMkLst>
        </pc:spChg>
        <pc:spChg chg="add mod">
          <ac:chgData name="HENAFF, Louise" userId="1fce807b-cec0-448f-8696-ba70cb03b3e1" providerId="ADAL" clId="{9357EC4C-36C2-43E8-9DE7-114F1F61736E}" dt="2025-06-24T09:54:55.894" v="4145"/>
          <ac:spMkLst>
            <pc:docMk/>
            <pc:sldMk cId="2675954061" sldId="2147479374"/>
            <ac:spMk id="5" creationId="{C77087A6-DCED-59A9-EE2F-CDF08711FCD4}"/>
          </ac:spMkLst>
        </pc:spChg>
        <pc:spChg chg="del">
          <ac:chgData name="HENAFF, Louise" userId="1fce807b-cec0-448f-8696-ba70cb03b3e1" providerId="ADAL" clId="{9357EC4C-36C2-43E8-9DE7-114F1F61736E}" dt="2025-06-23T20:58:08.520" v="3085" actId="478"/>
          <ac:spMkLst>
            <pc:docMk/>
            <pc:sldMk cId="2675954061" sldId="2147479374"/>
            <ac:spMk id="6" creationId="{D6673F5A-B733-C272-698F-9C935966859C}"/>
          </ac:spMkLst>
        </pc:spChg>
        <pc:spChg chg="mod">
          <ac:chgData name="HENAFF, Louise" userId="1fce807b-cec0-448f-8696-ba70cb03b3e1" providerId="ADAL" clId="{9357EC4C-36C2-43E8-9DE7-114F1F61736E}" dt="2025-05-20T21:06:38.383" v="1399" actId="12"/>
          <ac:spMkLst>
            <pc:docMk/>
            <pc:sldMk cId="2675954061" sldId="2147479374"/>
            <ac:spMk id="7" creationId="{686D1F3B-67BA-1406-FAFA-D1111ADB2B33}"/>
          </ac:spMkLst>
        </pc:spChg>
        <pc:picChg chg="del">
          <ac:chgData name="HENAFF, Louise" userId="1fce807b-cec0-448f-8696-ba70cb03b3e1" providerId="ADAL" clId="{9357EC4C-36C2-43E8-9DE7-114F1F61736E}" dt="2025-05-20T21:08:00.267" v="1536" actId="478"/>
          <ac:picMkLst>
            <pc:docMk/>
            <pc:sldMk cId="2675954061" sldId="2147479374"/>
            <ac:picMk id="5" creationId="{A54CA962-57E3-D813-B74D-B26760B318E5}"/>
          </ac:picMkLst>
        </pc:picChg>
        <pc:picChg chg="del">
          <ac:chgData name="HENAFF, Louise" userId="1fce807b-cec0-448f-8696-ba70cb03b3e1" providerId="ADAL" clId="{9357EC4C-36C2-43E8-9DE7-114F1F61736E}" dt="2025-05-20T21:08:07.720" v="1539" actId="478"/>
          <ac:picMkLst>
            <pc:docMk/>
            <pc:sldMk cId="2675954061" sldId="2147479374"/>
            <ac:picMk id="8" creationId="{B39E8F97-62E9-B53B-719E-DB5B4243B610}"/>
          </ac:picMkLst>
        </pc:picChg>
        <pc:picChg chg="add mod">
          <ac:chgData name="HENAFF, Louise" userId="1fce807b-cec0-448f-8696-ba70cb03b3e1" providerId="ADAL" clId="{9357EC4C-36C2-43E8-9DE7-114F1F61736E}" dt="2025-05-20T21:08:06.290" v="1538" actId="1076"/>
          <ac:picMkLst>
            <pc:docMk/>
            <pc:sldMk cId="2675954061" sldId="2147479374"/>
            <ac:picMk id="9" creationId="{31623F66-1180-AE39-1DC7-A483A7DA7E6F}"/>
          </ac:picMkLst>
        </pc:picChg>
        <pc:picChg chg="add mod">
          <ac:chgData name="HENAFF, Louise" userId="1fce807b-cec0-448f-8696-ba70cb03b3e1" providerId="ADAL" clId="{9357EC4C-36C2-43E8-9DE7-114F1F61736E}" dt="2025-05-20T21:08:23.279" v="1541" actId="1076"/>
          <ac:picMkLst>
            <pc:docMk/>
            <pc:sldMk cId="2675954061" sldId="2147479374"/>
            <ac:picMk id="10" creationId="{4101320D-D375-A113-9549-3082E6DA2FAA}"/>
          </ac:picMkLst>
        </pc:picChg>
      </pc:sldChg>
      <pc:sldChg chg="addSp delSp modSp add mod">
        <pc:chgData name="HENAFF, Louise" userId="1fce807b-cec0-448f-8696-ba70cb03b3e1" providerId="ADAL" clId="{9357EC4C-36C2-43E8-9DE7-114F1F61736E}" dt="2025-06-23T21:08:34.266" v="3389" actId="14100"/>
        <pc:sldMkLst>
          <pc:docMk/>
          <pc:sldMk cId="1325899319" sldId="2147479375"/>
        </pc:sldMkLst>
        <pc:spChg chg="mod">
          <ac:chgData name="HENAFF, Louise" userId="1fce807b-cec0-448f-8696-ba70cb03b3e1" providerId="ADAL" clId="{9357EC4C-36C2-43E8-9DE7-114F1F61736E}" dt="2025-06-23T20:59:40.799" v="3102" actId="14100"/>
          <ac:spMkLst>
            <pc:docMk/>
            <pc:sldMk cId="1325899319" sldId="2147479375"/>
            <ac:spMk id="2" creationId="{2850FB4E-92A0-3B98-E41C-90337F6B894F}"/>
          </ac:spMkLst>
        </pc:spChg>
        <pc:spChg chg="mod">
          <ac:chgData name="HENAFF, Louise" userId="1fce807b-cec0-448f-8696-ba70cb03b3e1" providerId="ADAL" clId="{9357EC4C-36C2-43E8-9DE7-114F1F61736E}" dt="2025-06-23T21:08:19.003" v="3387" actId="113"/>
          <ac:spMkLst>
            <pc:docMk/>
            <pc:sldMk cId="1325899319" sldId="2147479375"/>
            <ac:spMk id="3" creationId="{6F58E765-37A8-5B0C-2F73-8B90B41F340D}"/>
          </ac:spMkLst>
        </pc:spChg>
        <pc:spChg chg="mod">
          <ac:chgData name="HENAFF, Louise" userId="1fce807b-cec0-448f-8696-ba70cb03b3e1" providerId="ADAL" clId="{9357EC4C-36C2-43E8-9DE7-114F1F61736E}" dt="2025-06-23T21:08:34.266" v="3389" actId="14100"/>
          <ac:spMkLst>
            <pc:docMk/>
            <pc:sldMk cId="1325899319" sldId="2147479375"/>
            <ac:spMk id="4" creationId="{05EB0A9F-33A2-47E3-283C-210A3A152139}"/>
          </ac:spMkLst>
        </pc:spChg>
        <pc:spChg chg="add">
          <ac:chgData name="HENAFF, Louise" userId="1fce807b-cec0-448f-8696-ba70cb03b3e1" providerId="ADAL" clId="{9357EC4C-36C2-43E8-9DE7-114F1F61736E}" dt="2025-06-23T21:06:39.999" v="3371"/>
          <ac:spMkLst>
            <pc:docMk/>
            <pc:sldMk cId="1325899319" sldId="2147479375"/>
            <ac:spMk id="5" creationId="{5E7801AA-02C6-67F5-0381-2DAB6E56F7D0}"/>
          </ac:spMkLst>
        </pc:spChg>
        <pc:spChg chg="add del mod">
          <ac:chgData name="HENAFF, Louise" userId="1fce807b-cec0-448f-8696-ba70cb03b3e1" providerId="ADAL" clId="{9357EC4C-36C2-43E8-9DE7-114F1F61736E}" dt="2025-06-23T21:07:12.781" v="3374" actId="478"/>
          <ac:spMkLst>
            <pc:docMk/>
            <pc:sldMk cId="1325899319" sldId="2147479375"/>
            <ac:spMk id="6" creationId="{E45148B4-73F3-EF95-9727-8946A50645D0}"/>
          </ac:spMkLst>
        </pc:spChg>
        <pc:picChg chg="add del">
          <ac:chgData name="HENAFF, Louise" userId="1fce807b-cec0-448f-8696-ba70cb03b3e1" providerId="ADAL" clId="{9357EC4C-36C2-43E8-9DE7-114F1F61736E}" dt="2025-06-23T21:07:22.445" v="3380" actId="22"/>
          <ac:picMkLst>
            <pc:docMk/>
            <pc:sldMk cId="1325899319" sldId="2147479375"/>
            <ac:picMk id="8" creationId="{31EA6738-BAE4-DDB4-F0DA-9F7ABA0157F8}"/>
          </ac:picMkLst>
        </pc:picChg>
      </pc:sldChg>
      <pc:sldChg chg="addSp delSp modSp add del mod">
        <pc:chgData name="HENAFF, Louise" userId="1fce807b-cec0-448f-8696-ba70cb03b3e1" providerId="ADAL" clId="{9357EC4C-36C2-43E8-9DE7-114F1F61736E}" dt="2025-06-23T21:43:02.538" v="3587" actId="47"/>
        <pc:sldMkLst>
          <pc:docMk/>
          <pc:sldMk cId="2976514773" sldId="2147479376"/>
        </pc:sldMkLst>
        <pc:spChg chg="mod">
          <ac:chgData name="HENAFF, Louise" userId="1fce807b-cec0-448f-8696-ba70cb03b3e1" providerId="ADAL" clId="{9357EC4C-36C2-43E8-9DE7-114F1F61736E}" dt="2025-05-21T09:52:12.574" v="2062" actId="14100"/>
          <ac:spMkLst>
            <pc:docMk/>
            <pc:sldMk cId="2976514773" sldId="2147479376"/>
            <ac:spMk id="2" creationId="{2850FB4E-92A0-3B98-E41C-90337F6B894F}"/>
          </ac:spMkLst>
        </pc:spChg>
        <pc:spChg chg="del">
          <ac:chgData name="HENAFF, Louise" userId="1fce807b-cec0-448f-8696-ba70cb03b3e1" providerId="ADAL" clId="{9357EC4C-36C2-43E8-9DE7-114F1F61736E}" dt="2025-05-21T09:49:05.029" v="2030" actId="478"/>
          <ac:spMkLst>
            <pc:docMk/>
            <pc:sldMk cId="2976514773" sldId="2147479376"/>
            <ac:spMk id="3" creationId="{6F58E765-37A8-5B0C-2F73-8B90B41F340D}"/>
          </ac:spMkLst>
        </pc:spChg>
        <pc:spChg chg="del">
          <ac:chgData name="HENAFF, Louise" userId="1fce807b-cec0-448f-8696-ba70cb03b3e1" providerId="ADAL" clId="{9357EC4C-36C2-43E8-9DE7-114F1F61736E}" dt="2025-05-21T09:48:56.622" v="2029" actId="478"/>
          <ac:spMkLst>
            <pc:docMk/>
            <pc:sldMk cId="2976514773" sldId="2147479376"/>
            <ac:spMk id="4" creationId="{05EB0A9F-33A2-47E3-283C-210A3A152139}"/>
          </ac:spMkLst>
        </pc:spChg>
        <pc:spChg chg="add del mod">
          <ac:chgData name="HENAFF, Louise" userId="1fce807b-cec0-448f-8696-ba70cb03b3e1" providerId="ADAL" clId="{9357EC4C-36C2-43E8-9DE7-114F1F61736E}" dt="2025-05-21T09:49:06.428" v="2031" actId="478"/>
          <ac:spMkLst>
            <pc:docMk/>
            <pc:sldMk cId="2976514773" sldId="2147479376"/>
            <ac:spMk id="6" creationId="{6658F43E-F9A7-BC2B-7570-55DC142AFB0A}"/>
          </ac:spMkLst>
        </pc:spChg>
        <pc:spChg chg="add mod">
          <ac:chgData name="HENAFF, Louise" userId="1fce807b-cec0-448f-8696-ba70cb03b3e1" providerId="ADAL" clId="{9357EC4C-36C2-43E8-9DE7-114F1F61736E}" dt="2025-05-21T09:52:19.198" v="2063" actId="1076"/>
          <ac:spMkLst>
            <pc:docMk/>
            <pc:sldMk cId="2976514773" sldId="2147479376"/>
            <ac:spMk id="9" creationId="{26987447-C9E1-FE38-8F40-8D0EC4F1C34F}"/>
          </ac:spMkLst>
        </pc:spChg>
        <pc:picChg chg="add mod">
          <ac:chgData name="HENAFF, Louise" userId="1fce807b-cec0-448f-8696-ba70cb03b3e1" providerId="ADAL" clId="{9357EC4C-36C2-43E8-9DE7-114F1F61736E}" dt="2025-05-21T09:51:20.358" v="2034" actId="1076"/>
          <ac:picMkLst>
            <pc:docMk/>
            <pc:sldMk cId="2976514773" sldId="2147479376"/>
            <ac:picMk id="8" creationId="{1AD00843-462B-8F30-4CA9-F8CCC56E8B15}"/>
          </ac:picMkLst>
        </pc:picChg>
      </pc:sldChg>
      <pc:sldChg chg="addSp delSp modSp add mod ord setBg">
        <pc:chgData name="HENAFF, Louise" userId="1fce807b-cec0-448f-8696-ba70cb03b3e1" providerId="ADAL" clId="{9357EC4C-36C2-43E8-9DE7-114F1F61736E}" dt="2025-06-24T10:33:59.529" v="4282" actId="1076"/>
        <pc:sldMkLst>
          <pc:docMk/>
          <pc:sldMk cId="3035501269" sldId="2147479378"/>
        </pc:sldMkLst>
        <pc:spChg chg="add mod">
          <ac:chgData name="HENAFF, Louise" userId="1fce807b-cec0-448f-8696-ba70cb03b3e1" providerId="ADAL" clId="{9357EC4C-36C2-43E8-9DE7-114F1F61736E}" dt="2025-06-23T21:39:15.458" v="3540" actId="1076"/>
          <ac:spMkLst>
            <pc:docMk/>
            <pc:sldMk cId="3035501269" sldId="2147479378"/>
            <ac:spMk id="3" creationId="{35A26FE6-1629-EDB8-8DE1-676C1CAAC918}"/>
          </ac:spMkLst>
        </pc:spChg>
        <pc:spChg chg="mod">
          <ac:chgData name="HENAFF, Louise" userId="1fce807b-cec0-448f-8696-ba70cb03b3e1" providerId="ADAL" clId="{9357EC4C-36C2-43E8-9DE7-114F1F61736E}" dt="2025-06-24T10:33:59.529" v="4282" actId="1076"/>
          <ac:spMkLst>
            <pc:docMk/>
            <pc:sldMk cId="3035501269" sldId="2147479378"/>
            <ac:spMk id="4" creationId="{CA70153E-4F87-4C44-924B-B6A3EA7EFA62}"/>
          </ac:spMkLst>
        </pc:spChg>
        <pc:spChg chg="mod">
          <ac:chgData name="HENAFF, Louise" userId="1fce807b-cec0-448f-8696-ba70cb03b3e1" providerId="ADAL" clId="{9357EC4C-36C2-43E8-9DE7-114F1F61736E}" dt="2025-06-23T21:32:45.871" v="3475" actId="14100"/>
          <ac:spMkLst>
            <pc:docMk/>
            <pc:sldMk cId="3035501269" sldId="2147479378"/>
            <ac:spMk id="5" creationId="{90B6547C-EDA4-EDEE-50A3-232475BD74DF}"/>
          </ac:spMkLst>
        </pc:spChg>
        <pc:spChg chg="mod">
          <ac:chgData name="HENAFF, Louise" userId="1fce807b-cec0-448f-8696-ba70cb03b3e1" providerId="ADAL" clId="{9357EC4C-36C2-43E8-9DE7-114F1F61736E}" dt="2025-06-23T21:33:05.588" v="3477" actId="1076"/>
          <ac:spMkLst>
            <pc:docMk/>
            <pc:sldMk cId="3035501269" sldId="2147479378"/>
            <ac:spMk id="6" creationId="{2F63B091-1746-CA15-1DC4-C01583837B1C}"/>
          </ac:spMkLst>
        </pc:spChg>
        <pc:spChg chg="mod">
          <ac:chgData name="HENAFF, Louise" userId="1fce807b-cec0-448f-8696-ba70cb03b3e1" providerId="ADAL" clId="{9357EC4C-36C2-43E8-9DE7-114F1F61736E}" dt="2025-06-24T10:33:20.081" v="4280" actId="1076"/>
          <ac:spMkLst>
            <pc:docMk/>
            <pc:sldMk cId="3035501269" sldId="2147479378"/>
            <ac:spMk id="7" creationId="{E7D744D3-8F63-AF49-8D4E-2482177BCBB4}"/>
          </ac:spMkLst>
        </pc:spChg>
        <pc:spChg chg="add mod">
          <ac:chgData name="HENAFF, Louise" userId="1fce807b-cec0-448f-8696-ba70cb03b3e1" providerId="ADAL" clId="{9357EC4C-36C2-43E8-9DE7-114F1F61736E}" dt="2025-06-23T21:39:15.458" v="3540" actId="1076"/>
          <ac:spMkLst>
            <pc:docMk/>
            <pc:sldMk cId="3035501269" sldId="2147479378"/>
            <ac:spMk id="8" creationId="{239CC31D-6FD7-FAEF-2CE5-33257AB54359}"/>
          </ac:spMkLst>
        </pc:spChg>
        <pc:spChg chg="add mod">
          <ac:chgData name="HENAFF, Louise" userId="1fce807b-cec0-448f-8696-ba70cb03b3e1" providerId="ADAL" clId="{9357EC4C-36C2-43E8-9DE7-114F1F61736E}" dt="2025-06-23T21:39:15.458" v="3540" actId="1076"/>
          <ac:spMkLst>
            <pc:docMk/>
            <pc:sldMk cId="3035501269" sldId="2147479378"/>
            <ac:spMk id="9" creationId="{DD2C233E-E219-81BD-73FD-94DE2B0BFEDE}"/>
          </ac:spMkLst>
        </pc:spChg>
        <pc:spChg chg="del mod">
          <ac:chgData name="HENAFF, Louise" userId="1fce807b-cec0-448f-8696-ba70cb03b3e1" providerId="ADAL" clId="{9357EC4C-36C2-43E8-9DE7-114F1F61736E}" dt="2025-06-23T21:32:16.158" v="3469" actId="478"/>
          <ac:spMkLst>
            <pc:docMk/>
            <pc:sldMk cId="3035501269" sldId="2147479378"/>
            <ac:spMk id="10" creationId="{D28E5232-39B0-6818-AF08-DE3EE3B47199}"/>
          </ac:spMkLst>
        </pc:spChg>
        <pc:spChg chg="add mod">
          <ac:chgData name="HENAFF, Louise" userId="1fce807b-cec0-448f-8696-ba70cb03b3e1" providerId="ADAL" clId="{9357EC4C-36C2-43E8-9DE7-114F1F61736E}" dt="2025-06-23T21:39:15.458" v="3540" actId="1076"/>
          <ac:spMkLst>
            <pc:docMk/>
            <pc:sldMk cId="3035501269" sldId="2147479378"/>
            <ac:spMk id="11" creationId="{71860732-6A29-EC47-FD54-4C4AFD1AEBC3}"/>
          </ac:spMkLst>
        </pc:spChg>
        <pc:spChg chg="del mod">
          <ac:chgData name="HENAFF, Louise" userId="1fce807b-cec0-448f-8696-ba70cb03b3e1" providerId="ADAL" clId="{9357EC4C-36C2-43E8-9DE7-114F1F61736E}" dt="2025-06-24T10:31:28.106" v="4259" actId="478"/>
          <ac:spMkLst>
            <pc:docMk/>
            <pc:sldMk cId="3035501269" sldId="2147479378"/>
            <ac:spMk id="13" creationId="{640B7A7D-AB6F-EFAF-5B65-EFE585CD33E2}"/>
          </ac:spMkLst>
        </pc:spChg>
        <pc:spChg chg="del mod">
          <ac:chgData name="HENAFF, Louise" userId="1fce807b-cec0-448f-8696-ba70cb03b3e1" providerId="ADAL" clId="{9357EC4C-36C2-43E8-9DE7-114F1F61736E}" dt="2025-06-24T10:31:32.752" v="4261" actId="478"/>
          <ac:spMkLst>
            <pc:docMk/>
            <pc:sldMk cId="3035501269" sldId="2147479378"/>
            <ac:spMk id="16" creationId="{28E4F511-1279-ADB1-27C0-19CEF10BEF31}"/>
          </ac:spMkLst>
        </pc:spChg>
        <pc:spChg chg="mod">
          <ac:chgData name="HENAFF, Louise" userId="1fce807b-cec0-448f-8696-ba70cb03b3e1" providerId="ADAL" clId="{9357EC4C-36C2-43E8-9DE7-114F1F61736E}" dt="2025-06-24T10:31:40.296" v="4262" actId="1076"/>
          <ac:spMkLst>
            <pc:docMk/>
            <pc:sldMk cId="3035501269" sldId="2147479378"/>
            <ac:spMk id="17" creationId="{6DF312E0-8BBF-6B84-8BBE-939C1BB734AF}"/>
          </ac:spMkLst>
        </pc:spChg>
        <pc:spChg chg="mod">
          <ac:chgData name="HENAFF, Louise" userId="1fce807b-cec0-448f-8696-ba70cb03b3e1" providerId="ADAL" clId="{9357EC4C-36C2-43E8-9DE7-114F1F61736E}" dt="2025-06-24T10:31:45.589" v="4263" actId="1076"/>
          <ac:spMkLst>
            <pc:docMk/>
            <pc:sldMk cId="3035501269" sldId="2147479378"/>
            <ac:spMk id="19" creationId="{D49BF429-1959-F964-304F-D220FC709C61}"/>
          </ac:spMkLst>
        </pc:spChg>
        <pc:spChg chg="mod">
          <ac:chgData name="HENAFF, Louise" userId="1fce807b-cec0-448f-8696-ba70cb03b3e1" providerId="ADAL" clId="{9357EC4C-36C2-43E8-9DE7-114F1F61736E}" dt="2025-06-24T09:21:18.555" v="3991" actId="113"/>
          <ac:spMkLst>
            <pc:docMk/>
            <pc:sldMk cId="3035501269" sldId="2147479378"/>
            <ac:spMk id="39" creationId="{36C7EA91-C426-E74B-E241-4EBA13C92E24}"/>
          </ac:spMkLst>
        </pc:spChg>
        <pc:spChg chg="mod">
          <ac:chgData name="HENAFF, Louise" userId="1fce807b-cec0-448f-8696-ba70cb03b3e1" providerId="ADAL" clId="{9357EC4C-36C2-43E8-9DE7-114F1F61736E}" dt="2025-06-24T10:31:52.406" v="4264" actId="1076"/>
          <ac:spMkLst>
            <pc:docMk/>
            <pc:sldMk cId="3035501269" sldId="2147479378"/>
            <ac:spMk id="42" creationId="{951C4EAD-F0AF-D692-2E1A-33E79BF503F4}"/>
          </ac:spMkLst>
        </pc:spChg>
        <pc:spChg chg="mod">
          <ac:chgData name="HENAFF, Louise" userId="1fce807b-cec0-448f-8696-ba70cb03b3e1" providerId="ADAL" clId="{9357EC4C-36C2-43E8-9DE7-114F1F61736E}" dt="2025-06-24T10:32:40.856" v="4275" actId="1076"/>
          <ac:spMkLst>
            <pc:docMk/>
            <pc:sldMk cId="3035501269" sldId="2147479378"/>
            <ac:spMk id="44" creationId="{B417A33F-3F3C-605E-2459-31109C44970B}"/>
          </ac:spMkLst>
        </pc:spChg>
        <pc:spChg chg="mod">
          <ac:chgData name="HENAFF, Louise" userId="1fce807b-cec0-448f-8696-ba70cb03b3e1" providerId="ADAL" clId="{9357EC4C-36C2-43E8-9DE7-114F1F61736E}" dt="2025-06-23T21:35:09.611" v="3509" actId="1076"/>
          <ac:spMkLst>
            <pc:docMk/>
            <pc:sldMk cId="3035501269" sldId="2147479378"/>
            <ac:spMk id="52" creationId="{A651F81E-9A8A-27A6-8CAC-DC0DF9230C74}"/>
          </ac:spMkLst>
        </pc:spChg>
        <pc:spChg chg="mod">
          <ac:chgData name="HENAFF, Louise" userId="1fce807b-cec0-448f-8696-ba70cb03b3e1" providerId="ADAL" clId="{9357EC4C-36C2-43E8-9DE7-114F1F61736E}" dt="2025-06-23T21:39:28.836" v="3541" actId="1076"/>
          <ac:spMkLst>
            <pc:docMk/>
            <pc:sldMk cId="3035501269" sldId="2147479378"/>
            <ac:spMk id="53" creationId="{F51BEE64-3F92-91C9-EFC8-6309599C9BDC}"/>
          </ac:spMkLst>
        </pc:spChg>
        <pc:spChg chg="mod">
          <ac:chgData name="HENAFF, Louise" userId="1fce807b-cec0-448f-8696-ba70cb03b3e1" providerId="ADAL" clId="{9357EC4C-36C2-43E8-9DE7-114F1F61736E}" dt="2025-06-23T21:39:15.458" v="3540" actId="1076"/>
          <ac:spMkLst>
            <pc:docMk/>
            <pc:sldMk cId="3035501269" sldId="2147479378"/>
            <ac:spMk id="54" creationId="{4C974349-C3D5-AAD2-E2FB-57A8FE162C13}"/>
          </ac:spMkLst>
        </pc:spChg>
        <pc:spChg chg="mod">
          <ac:chgData name="HENAFF, Louise" userId="1fce807b-cec0-448f-8696-ba70cb03b3e1" providerId="ADAL" clId="{9357EC4C-36C2-43E8-9DE7-114F1F61736E}" dt="2025-06-23T21:39:15.458" v="3540" actId="1076"/>
          <ac:spMkLst>
            <pc:docMk/>
            <pc:sldMk cId="3035501269" sldId="2147479378"/>
            <ac:spMk id="56" creationId="{0B368654-C966-003C-8F51-51AAD7068E53}"/>
          </ac:spMkLst>
        </pc:spChg>
        <pc:spChg chg="mod">
          <ac:chgData name="HENAFF, Louise" userId="1fce807b-cec0-448f-8696-ba70cb03b3e1" providerId="ADAL" clId="{9357EC4C-36C2-43E8-9DE7-114F1F61736E}" dt="2025-06-23T21:39:15.458" v="3540" actId="1076"/>
          <ac:spMkLst>
            <pc:docMk/>
            <pc:sldMk cId="3035501269" sldId="2147479378"/>
            <ac:spMk id="57" creationId="{7FF6586B-71B9-A360-7868-D84F81997104}"/>
          </ac:spMkLst>
        </pc:spChg>
        <pc:spChg chg="mod">
          <ac:chgData name="HENAFF, Louise" userId="1fce807b-cec0-448f-8696-ba70cb03b3e1" providerId="ADAL" clId="{9357EC4C-36C2-43E8-9DE7-114F1F61736E}" dt="2025-06-24T10:31:59.470" v="4265" actId="1076"/>
          <ac:spMkLst>
            <pc:docMk/>
            <pc:sldMk cId="3035501269" sldId="2147479378"/>
            <ac:spMk id="63" creationId="{76A5C215-AA56-B420-F678-C32B22C55A04}"/>
          </ac:spMkLst>
        </pc:spChg>
        <pc:picChg chg="mod">
          <ac:chgData name="HENAFF, Louise" userId="1fce807b-cec0-448f-8696-ba70cb03b3e1" providerId="ADAL" clId="{9357EC4C-36C2-43E8-9DE7-114F1F61736E}" dt="2025-06-23T21:33:45.776" v="3493" actId="1076"/>
          <ac:picMkLst>
            <pc:docMk/>
            <pc:sldMk cId="3035501269" sldId="2147479378"/>
            <ac:picMk id="2" creationId="{4E2FA088-9DC3-9BC5-C2E3-73C21921CACD}"/>
          </ac:picMkLst>
        </pc:picChg>
        <pc:picChg chg="del mod">
          <ac:chgData name="HENAFF, Louise" userId="1fce807b-cec0-448f-8696-ba70cb03b3e1" providerId="ADAL" clId="{9357EC4C-36C2-43E8-9DE7-114F1F61736E}" dt="2025-06-24T10:31:29.982" v="4260" actId="478"/>
          <ac:picMkLst>
            <pc:docMk/>
            <pc:sldMk cId="3035501269" sldId="2147479378"/>
            <ac:picMk id="38" creationId="{62A0CFE7-5FF9-BDAE-B2D0-BB15C84A4D2C}"/>
          </ac:picMkLst>
        </pc:picChg>
        <pc:picChg chg="mod">
          <ac:chgData name="HENAFF, Louise" userId="1fce807b-cec0-448f-8696-ba70cb03b3e1" providerId="ADAL" clId="{9357EC4C-36C2-43E8-9DE7-114F1F61736E}" dt="2025-06-24T10:32:12.252" v="4266" actId="1076"/>
          <ac:picMkLst>
            <pc:docMk/>
            <pc:sldMk cId="3035501269" sldId="2147479378"/>
            <ac:picMk id="50" creationId="{4EC58F99-9E80-1561-9359-CAA3025830AB}"/>
          </ac:picMkLst>
        </pc:picChg>
        <pc:picChg chg="mod">
          <ac:chgData name="HENAFF, Louise" userId="1fce807b-cec0-448f-8696-ba70cb03b3e1" providerId="ADAL" clId="{9357EC4C-36C2-43E8-9DE7-114F1F61736E}" dt="2025-06-24T10:31:45.589" v="4263" actId="1076"/>
          <ac:picMkLst>
            <pc:docMk/>
            <pc:sldMk cId="3035501269" sldId="2147479378"/>
            <ac:picMk id="60" creationId="{8024A516-C158-1ABE-5485-3783BDC33931}"/>
          </ac:picMkLst>
        </pc:picChg>
        <pc:picChg chg="mod">
          <ac:chgData name="HENAFF, Louise" userId="1fce807b-cec0-448f-8696-ba70cb03b3e1" providerId="ADAL" clId="{9357EC4C-36C2-43E8-9DE7-114F1F61736E}" dt="2025-06-24T10:32:12.252" v="4266" actId="1076"/>
          <ac:picMkLst>
            <pc:docMk/>
            <pc:sldMk cId="3035501269" sldId="2147479378"/>
            <ac:picMk id="2048" creationId="{FBBD2446-CBC2-CB95-F701-87646071D554}"/>
          </ac:picMkLst>
        </pc:picChg>
        <pc:picChg chg="mod">
          <ac:chgData name="HENAFF, Louise" userId="1fce807b-cec0-448f-8696-ba70cb03b3e1" providerId="ADAL" clId="{9357EC4C-36C2-43E8-9DE7-114F1F61736E}" dt="2025-06-24T10:32:12.252" v="4266" actId="1076"/>
          <ac:picMkLst>
            <pc:docMk/>
            <pc:sldMk cId="3035501269" sldId="2147479378"/>
            <ac:picMk id="2049" creationId="{DB5947EC-5BB4-7AE2-D7B2-6D14BC463671}"/>
          </ac:picMkLst>
        </pc:picChg>
        <pc:picChg chg="mod">
          <ac:chgData name="HENAFF, Louise" userId="1fce807b-cec0-448f-8696-ba70cb03b3e1" providerId="ADAL" clId="{9357EC4C-36C2-43E8-9DE7-114F1F61736E}" dt="2025-06-24T10:32:12.252" v="4266" actId="1076"/>
          <ac:picMkLst>
            <pc:docMk/>
            <pc:sldMk cId="3035501269" sldId="2147479378"/>
            <ac:picMk id="2050" creationId="{8D8EA666-DBB0-61F1-C982-B7CBCD6D103E}"/>
          </ac:picMkLst>
        </pc:picChg>
      </pc:sldChg>
      <pc:sldChg chg="modSp add mod">
        <pc:chgData name="HENAFF, Louise" userId="1fce807b-cec0-448f-8696-ba70cb03b3e1" providerId="ADAL" clId="{9357EC4C-36C2-43E8-9DE7-114F1F61736E}" dt="2025-06-24T09:19:56.871" v="3961" actId="20577"/>
        <pc:sldMkLst>
          <pc:docMk/>
          <pc:sldMk cId="2280445364" sldId="2147483216"/>
        </pc:sldMkLst>
        <pc:spChg chg="mod">
          <ac:chgData name="HENAFF, Louise" userId="1fce807b-cec0-448f-8696-ba70cb03b3e1" providerId="ADAL" clId="{9357EC4C-36C2-43E8-9DE7-114F1F61736E}" dt="2025-06-24T09:19:56.871" v="3961" actId="20577"/>
          <ac:spMkLst>
            <pc:docMk/>
            <pc:sldMk cId="2280445364" sldId="2147483216"/>
            <ac:spMk id="8" creationId="{7A0D1489-8A17-25C3-FB46-B547D1B3846A}"/>
          </ac:spMkLst>
        </pc:spChg>
      </pc:sldChg>
      <pc:sldChg chg="add ord">
        <pc:chgData name="HENAFF, Louise" userId="1fce807b-cec0-448f-8696-ba70cb03b3e1" providerId="ADAL" clId="{9357EC4C-36C2-43E8-9DE7-114F1F61736E}" dt="2025-06-24T10:27:20.788" v="4251"/>
        <pc:sldMkLst>
          <pc:docMk/>
          <pc:sldMk cId="3525779017" sldId="2147483262"/>
        </pc:sldMkLst>
      </pc:sldChg>
      <pc:sldChg chg="addSp delSp modSp new mod ord">
        <pc:chgData name="HENAFF, Louise" userId="1fce807b-cec0-448f-8696-ba70cb03b3e1" providerId="ADAL" clId="{9357EC4C-36C2-43E8-9DE7-114F1F61736E}" dt="2025-06-24T10:28:06.833" v="4253" actId="478"/>
        <pc:sldMkLst>
          <pc:docMk/>
          <pc:sldMk cId="401410064" sldId="2147483263"/>
        </pc:sldMkLst>
        <pc:spChg chg="mod">
          <ac:chgData name="HENAFF, Louise" userId="1fce807b-cec0-448f-8696-ba70cb03b3e1" providerId="ADAL" clId="{9357EC4C-36C2-43E8-9DE7-114F1F61736E}" dt="2025-06-23T21:42:19.899" v="3585" actId="20577"/>
          <ac:spMkLst>
            <pc:docMk/>
            <pc:sldMk cId="401410064" sldId="2147483263"/>
            <ac:spMk id="2" creationId="{1B846733-BAFA-C4E0-69BE-36F0DBEA0DE1}"/>
          </ac:spMkLst>
        </pc:spChg>
        <pc:picChg chg="add del mod">
          <ac:chgData name="HENAFF, Louise" userId="1fce807b-cec0-448f-8696-ba70cb03b3e1" providerId="ADAL" clId="{9357EC4C-36C2-43E8-9DE7-114F1F61736E}" dt="2025-06-24T10:28:06.833" v="4253" actId="478"/>
          <ac:picMkLst>
            <pc:docMk/>
            <pc:sldMk cId="401410064" sldId="2147483263"/>
            <ac:picMk id="3" creationId="{649DE2B1-7E6F-530C-4C60-2B454850B613}"/>
          </ac:picMkLst>
        </pc:picChg>
      </pc:sldChg>
      <pc:sldChg chg="add">
        <pc:chgData name="HENAFF, Louise" userId="1fce807b-cec0-448f-8696-ba70cb03b3e1" providerId="ADAL" clId="{9357EC4C-36C2-43E8-9DE7-114F1F61736E}" dt="2025-06-23T21:42:13.910" v="3580"/>
        <pc:sldMkLst>
          <pc:docMk/>
          <pc:sldMk cId="3892879674" sldId="2147483264"/>
        </pc:sldMkLst>
      </pc:sldChg>
      <pc:sldChg chg="modSp new mod">
        <pc:chgData name="HENAFF, Louise" userId="1fce807b-cec0-448f-8696-ba70cb03b3e1" providerId="ADAL" clId="{9357EC4C-36C2-43E8-9DE7-114F1F61736E}" dt="2025-06-24T11:10:50.993" v="4663" actId="20577"/>
        <pc:sldMkLst>
          <pc:docMk/>
          <pc:sldMk cId="1749359618" sldId="2147483265"/>
        </pc:sldMkLst>
        <pc:spChg chg="mod">
          <ac:chgData name="HENAFF, Louise" userId="1fce807b-cec0-448f-8696-ba70cb03b3e1" providerId="ADAL" clId="{9357EC4C-36C2-43E8-9DE7-114F1F61736E}" dt="2025-06-23T21:43:44.109" v="3600" actId="20577"/>
          <ac:spMkLst>
            <pc:docMk/>
            <pc:sldMk cId="1749359618" sldId="2147483265"/>
            <ac:spMk id="2" creationId="{EEFC8F39-60A6-7BD6-1067-C31E1C227544}"/>
          </ac:spMkLst>
        </pc:spChg>
        <pc:spChg chg="mod">
          <ac:chgData name="HENAFF, Louise" userId="1fce807b-cec0-448f-8696-ba70cb03b3e1" providerId="ADAL" clId="{9357EC4C-36C2-43E8-9DE7-114F1F61736E}" dt="2025-06-24T11:09:58.292" v="4495" actId="20577"/>
          <ac:spMkLst>
            <pc:docMk/>
            <pc:sldMk cId="1749359618" sldId="2147483265"/>
            <ac:spMk id="3" creationId="{D6F7DEF2-8172-6879-3152-12E9F0439046}"/>
          </ac:spMkLst>
        </pc:spChg>
        <pc:spChg chg="mod">
          <ac:chgData name="HENAFF, Louise" userId="1fce807b-cec0-448f-8696-ba70cb03b3e1" providerId="ADAL" clId="{9357EC4C-36C2-43E8-9DE7-114F1F61736E}" dt="2025-06-24T11:10:50.993" v="4663" actId="20577"/>
          <ac:spMkLst>
            <pc:docMk/>
            <pc:sldMk cId="1749359618" sldId="2147483265"/>
            <ac:spMk id="4" creationId="{3CF6F08C-A78E-69BA-29E2-3C6C632DD342}"/>
          </ac:spMkLst>
        </pc:spChg>
        <pc:spChg chg="mod">
          <ac:chgData name="HENAFF, Louise" userId="1fce807b-cec0-448f-8696-ba70cb03b3e1" providerId="ADAL" clId="{9357EC4C-36C2-43E8-9DE7-114F1F61736E}" dt="2025-06-23T21:43:50.184" v="3618" actId="20577"/>
          <ac:spMkLst>
            <pc:docMk/>
            <pc:sldMk cId="1749359618" sldId="2147483265"/>
            <ac:spMk id="5" creationId="{647E36AA-91B5-CD34-B4A2-A0F05421C61E}"/>
          </ac:spMkLst>
        </pc:spChg>
        <pc:spChg chg="mod">
          <ac:chgData name="HENAFF, Louise" userId="1fce807b-cec0-448f-8696-ba70cb03b3e1" providerId="ADAL" clId="{9357EC4C-36C2-43E8-9DE7-114F1F61736E}" dt="2025-06-23T21:44:56.490" v="3787" actId="20577"/>
          <ac:spMkLst>
            <pc:docMk/>
            <pc:sldMk cId="1749359618" sldId="2147483265"/>
            <ac:spMk id="6" creationId="{F3E37905-07EF-25B5-BF9A-1E656DB7882D}"/>
          </ac:spMkLst>
        </pc:spChg>
      </pc:sldChg>
      <pc:sldChg chg="add">
        <pc:chgData name="HENAFF, Louise" userId="1fce807b-cec0-448f-8696-ba70cb03b3e1" providerId="ADAL" clId="{9357EC4C-36C2-43E8-9DE7-114F1F61736E}" dt="2025-06-24T09:19:38.016" v="3939"/>
        <pc:sldMkLst>
          <pc:docMk/>
          <pc:sldMk cId="268140044" sldId="2147483338"/>
        </pc:sldMkLst>
      </pc:sldChg>
      <pc:sldChg chg="add">
        <pc:chgData name="HENAFF, Louise" userId="1fce807b-cec0-448f-8696-ba70cb03b3e1" providerId="ADAL" clId="{9357EC4C-36C2-43E8-9DE7-114F1F61736E}" dt="2025-06-24T09:19:38.016" v="3939"/>
        <pc:sldMkLst>
          <pc:docMk/>
          <pc:sldMk cId="178367594" sldId="2147483349"/>
        </pc:sldMkLst>
      </pc:sldChg>
      <pc:sldChg chg="modSp add mod">
        <pc:chgData name="HENAFF, Louise" userId="1fce807b-cec0-448f-8696-ba70cb03b3e1" providerId="ADAL" clId="{9357EC4C-36C2-43E8-9DE7-114F1F61736E}" dt="2025-06-24T09:44:45.499" v="4022" actId="20577"/>
        <pc:sldMkLst>
          <pc:docMk/>
          <pc:sldMk cId="3743583516" sldId="2147483350"/>
        </pc:sldMkLst>
        <pc:spChg chg="mod">
          <ac:chgData name="HENAFF, Louise" userId="1fce807b-cec0-448f-8696-ba70cb03b3e1" providerId="ADAL" clId="{9357EC4C-36C2-43E8-9DE7-114F1F61736E}" dt="2025-06-24T09:44:45.499" v="4022" actId="20577"/>
          <ac:spMkLst>
            <pc:docMk/>
            <pc:sldMk cId="3743583516" sldId="2147483350"/>
            <ac:spMk id="8" creationId="{7A0D1489-8A17-25C3-FB46-B547D1B3846A}"/>
          </ac:spMkLst>
        </pc:spChg>
      </pc:sldChg>
      <pc:sldChg chg="addSp delSp modSp add mod setBg">
        <pc:chgData name="HENAFF, Louise" userId="1fce807b-cec0-448f-8696-ba70cb03b3e1" providerId="ADAL" clId="{9357EC4C-36C2-43E8-9DE7-114F1F61736E}" dt="2025-06-24T10:28:27.296" v="4257" actId="26606"/>
        <pc:sldMkLst>
          <pc:docMk/>
          <pc:sldMk cId="63958968" sldId="2147483351"/>
        </pc:sldMkLst>
        <pc:spChg chg="mod ord">
          <ac:chgData name="HENAFF, Louise" userId="1fce807b-cec0-448f-8696-ba70cb03b3e1" providerId="ADAL" clId="{9357EC4C-36C2-43E8-9DE7-114F1F61736E}" dt="2025-06-24T10:28:27.296" v="4257" actId="26606"/>
          <ac:spMkLst>
            <pc:docMk/>
            <pc:sldMk cId="63958968" sldId="2147483351"/>
            <ac:spMk id="2" creationId="{1B846733-BAFA-C4E0-69BE-36F0DBEA0DE1}"/>
          </ac:spMkLst>
        </pc:spChg>
        <pc:spChg chg="add">
          <ac:chgData name="HENAFF, Louise" userId="1fce807b-cec0-448f-8696-ba70cb03b3e1" providerId="ADAL" clId="{9357EC4C-36C2-43E8-9DE7-114F1F61736E}" dt="2025-06-24T10:28:27.296" v="4257" actId="26606"/>
          <ac:spMkLst>
            <pc:docMk/>
            <pc:sldMk cId="63958968" sldId="2147483351"/>
            <ac:spMk id="13" creationId="{7A675F33-98AF-4B83-A3BB-0780A23145E6}"/>
          </ac:spMkLst>
        </pc:spChg>
        <pc:spChg chg="add del">
          <ac:chgData name="HENAFF, Louise" userId="1fce807b-cec0-448f-8696-ba70cb03b3e1" providerId="ADAL" clId="{9357EC4C-36C2-43E8-9DE7-114F1F61736E}" dt="2025-06-24T10:28:20.277" v="4256" actId="26606"/>
          <ac:spMkLst>
            <pc:docMk/>
            <pc:sldMk cId="63958968" sldId="2147483351"/>
            <ac:spMk id="18" creationId="{7A675F33-98AF-4B83-A3BB-0780A23145E6}"/>
          </ac:spMkLst>
        </pc:spChg>
        <pc:grpChg chg="add del">
          <ac:chgData name="HENAFF, Louise" userId="1fce807b-cec0-448f-8696-ba70cb03b3e1" providerId="ADAL" clId="{9357EC4C-36C2-43E8-9DE7-114F1F61736E}" dt="2025-06-24T10:28:20.277" v="4256" actId="26606"/>
          <ac:grpSpMkLst>
            <pc:docMk/>
            <pc:sldMk cId="63958968" sldId="2147483351"/>
            <ac:grpSpMk id="20" creationId="{EA75029C-64B9-41D0-9540-75846D4B04A5}"/>
          </ac:grpSpMkLst>
        </pc:grpChg>
        <pc:picChg chg="add mod">
          <ac:chgData name="HENAFF, Louise" userId="1fce807b-cec0-448f-8696-ba70cb03b3e1" providerId="ADAL" clId="{9357EC4C-36C2-43E8-9DE7-114F1F61736E}" dt="2025-06-24T10:28:27.296" v="4257" actId="26606"/>
          <ac:picMkLst>
            <pc:docMk/>
            <pc:sldMk cId="63958968" sldId="2147483351"/>
            <ac:picMk id="3" creationId="{B1E1E9B7-044C-F23E-CF62-BC0CD0C4721B}"/>
          </ac:picMkLst>
        </pc:picChg>
        <pc:cxnChg chg="add">
          <ac:chgData name="HENAFF, Louise" userId="1fce807b-cec0-448f-8696-ba70cb03b3e1" providerId="ADAL" clId="{9357EC4C-36C2-43E8-9DE7-114F1F61736E}" dt="2025-06-24T10:28:27.296" v="4257" actId="26606"/>
          <ac:cxnSpMkLst>
            <pc:docMk/>
            <pc:sldMk cId="63958968" sldId="2147483351"/>
            <ac:cxnSpMk id="5" creationId="{8FD48FB1-66D8-4676-B0AA-C139A1DB78D1}"/>
          </ac:cxnSpMkLst>
        </pc:cxnChg>
        <pc:cxnChg chg="add">
          <ac:chgData name="HENAFF, Louise" userId="1fce807b-cec0-448f-8696-ba70cb03b3e1" providerId="ADAL" clId="{9357EC4C-36C2-43E8-9DE7-114F1F61736E}" dt="2025-06-24T10:28:27.296" v="4257" actId="26606"/>
          <ac:cxnSpMkLst>
            <pc:docMk/>
            <pc:sldMk cId="63958968" sldId="2147483351"/>
            <ac:cxnSpMk id="6" creationId="{F033F5AE-6728-4F19-8DED-658E674B31B9}"/>
          </ac:cxnSpMkLst>
        </pc:cxnChg>
        <pc:cxnChg chg="add">
          <ac:chgData name="HENAFF, Louise" userId="1fce807b-cec0-448f-8696-ba70cb03b3e1" providerId="ADAL" clId="{9357EC4C-36C2-43E8-9DE7-114F1F61736E}" dt="2025-06-24T10:28:27.296" v="4257" actId="26606"/>
          <ac:cxnSpMkLst>
            <pc:docMk/>
            <pc:sldMk cId="63958968" sldId="2147483351"/>
            <ac:cxnSpMk id="7" creationId="{82C7D74A-18BA-4709-A808-44E8815C4430}"/>
          </ac:cxnSpMkLst>
        </pc:cxnChg>
        <pc:cxnChg chg="add del">
          <ac:chgData name="HENAFF, Louise" userId="1fce807b-cec0-448f-8696-ba70cb03b3e1" providerId="ADAL" clId="{9357EC4C-36C2-43E8-9DE7-114F1F61736E}" dt="2025-06-24T10:28:20.277" v="4256" actId="26606"/>
          <ac:cxnSpMkLst>
            <pc:docMk/>
            <pc:sldMk cId="63958968" sldId="2147483351"/>
            <ac:cxnSpMk id="8" creationId="{8FD48FB1-66D8-4676-B0AA-C139A1DB78D1}"/>
          </ac:cxnSpMkLst>
        </pc:cxnChg>
        <pc:cxnChg chg="add">
          <ac:chgData name="HENAFF, Louise" userId="1fce807b-cec0-448f-8696-ba70cb03b3e1" providerId="ADAL" clId="{9357EC4C-36C2-43E8-9DE7-114F1F61736E}" dt="2025-06-24T10:28:27.296" v="4257" actId="26606"/>
          <ac:cxnSpMkLst>
            <pc:docMk/>
            <pc:sldMk cId="63958968" sldId="2147483351"/>
            <ac:cxnSpMk id="9" creationId="{B5164A3F-1561-4039-8185-AB0EEB713EA7}"/>
          </ac:cxnSpMkLst>
        </pc:cxnChg>
        <pc:cxnChg chg="add del">
          <ac:chgData name="HENAFF, Louise" userId="1fce807b-cec0-448f-8696-ba70cb03b3e1" providerId="ADAL" clId="{9357EC4C-36C2-43E8-9DE7-114F1F61736E}" dt="2025-06-24T10:28:20.277" v="4256" actId="26606"/>
          <ac:cxnSpMkLst>
            <pc:docMk/>
            <pc:sldMk cId="63958968" sldId="2147483351"/>
            <ac:cxnSpMk id="10" creationId="{F033F5AE-6728-4F19-8DED-658E674B31B9}"/>
          </ac:cxnSpMkLst>
        </pc:cxnChg>
        <pc:cxnChg chg="add">
          <ac:chgData name="HENAFF, Louise" userId="1fce807b-cec0-448f-8696-ba70cb03b3e1" providerId="ADAL" clId="{9357EC4C-36C2-43E8-9DE7-114F1F61736E}" dt="2025-06-24T10:28:27.296" v="4257" actId="26606"/>
          <ac:cxnSpMkLst>
            <pc:docMk/>
            <pc:sldMk cId="63958968" sldId="2147483351"/>
            <ac:cxnSpMk id="11" creationId="{2A35DB53-42BE-460E-9CA1-1294C98463CB}"/>
          </ac:cxnSpMkLst>
        </pc:cxnChg>
        <pc:cxnChg chg="add del">
          <ac:chgData name="HENAFF, Louise" userId="1fce807b-cec0-448f-8696-ba70cb03b3e1" providerId="ADAL" clId="{9357EC4C-36C2-43E8-9DE7-114F1F61736E}" dt="2025-06-24T10:28:20.277" v="4256" actId="26606"/>
          <ac:cxnSpMkLst>
            <pc:docMk/>
            <pc:sldMk cId="63958968" sldId="2147483351"/>
            <ac:cxnSpMk id="12" creationId="{82C7D74A-18BA-4709-A808-44E8815C4430}"/>
          </ac:cxnSpMkLst>
        </pc:cxnChg>
        <pc:cxnChg chg="add del">
          <ac:chgData name="HENAFF, Louise" userId="1fce807b-cec0-448f-8696-ba70cb03b3e1" providerId="ADAL" clId="{9357EC4C-36C2-43E8-9DE7-114F1F61736E}" dt="2025-06-24T10:28:20.277" v="4256" actId="26606"/>
          <ac:cxnSpMkLst>
            <pc:docMk/>
            <pc:sldMk cId="63958968" sldId="2147483351"/>
            <ac:cxnSpMk id="14" creationId="{B5164A3F-1561-4039-8185-AB0EEB713EA7}"/>
          </ac:cxnSpMkLst>
        </pc:cxnChg>
        <pc:cxnChg chg="add del">
          <ac:chgData name="HENAFF, Louise" userId="1fce807b-cec0-448f-8696-ba70cb03b3e1" providerId="ADAL" clId="{9357EC4C-36C2-43E8-9DE7-114F1F61736E}" dt="2025-06-24T10:28:20.277" v="4256" actId="26606"/>
          <ac:cxnSpMkLst>
            <pc:docMk/>
            <pc:sldMk cId="63958968" sldId="2147483351"/>
            <ac:cxnSpMk id="16" creationId="{2A35DB53-42BE-460E-9CA1-1294C98463CB}"/>
          </ac:cxnSpMkLst>
        </pc:cxnChg>
      </pc:sldChg>
      <pc:sldChg chg="add del">
        <pc:chgData name="HENAFF, Louise" userId="1fce807b-cec0-448f-8696-ba70cb03b3e1" providerId="ADAL" clId="{9357EC4C-36C2-43E8-9DE7-114F1F61736E}" dt="2025-06-24T09:45:22.812" v="4024"/>
        <pc:sldMkLst>
          <pc:docMk/>
          <pc:sldMk cId="1198689132" sldId="2147483351"/>
        </pc:sldMkLst>
      </pc:sldChg>
      <pc:sldChg chg="add del">
        <pc:chgData name="HENAFF, Louise" userId="1fce807b-cec0-448f-8696-ba70cb03b3e1" providerId="ADAL" clId="{9357EC4C-36C2-43E8-9DE7-114F1F61736E}" dt="2025-06-24T09:59:59.964" v="4149"/>
        <pc:sldMkLst>
          <pc:docMk/>
          <pc:sldMk cId="3794085135" sldId="2147483351"/>
        </pc:sldMkLst>
      </pc:sldChg>
      <pc:sldChg chg="delSp modSp add mod">
        <pc:chgData name="HENAFF, Louise" userId="1fce807b-cec0-448f-8696-ba70cb03b3e1" providerId="ADAL" clId="{9357EC4C-36C2-43E8-9DE7-114F1F61736E}" dt="2025-06-24T11:28:52.999" v="4761" actId="20577"/>
        <pc:sldMkLst>
          <pc:docMk/>
          <pc:sldMk cId="106219692" sldId="2147483531"/>
        </pc:sldMkLst>
        <pc:spChg chg="mod">
          <ac:chgData name="HENAFF, Louise" userId="1fce807b-cec0-448f-8696-ba70cb03b3e1" providerId="ADAL" clId="{9357EC4C-36C2-43E8-9DE7-114F1F61736E}" dt="2025-06-24T11:28:52.999" v="4761" actId="20577"/>
          <ac:spMkLst>
            <pc:docMk/>
            <pc:sldMk cId="106219692" sldId="2147483531"/>
            <ac:spMk id="47" creationId="{50C79322-9D4C-9F1C-3D5F-73E6F4E338D2}"/>
          </ac:spMkLst>
        </pc:spChg>
        <pc:spChg chg="del">
          <ac:chgData name="HENAFF, Louise" userId="1fce807b-cec0-448f-8696-ba70cb03b3e1" providerId="ADAL" clId="{9357EC4C-36C2-43E8-9DE7-114F1F61736E}" dt="2025-06-24T11:20:14.866" v="4677" actId="478"/>
          <ac:spMkLst>
            <pc:docMk/>
            <pc:sldMk cId="106219692" sldId="2147483531"/>
            <ac:spMk id="92" creationId="{5EE744E2-511D-2F2C-697D-C61A7331F526}"/>
          </ac:spMkLst>
        </pc:spChg>
        <pc:spChg chg="del">
          <ac:chgData name="HENAFF, Louise" userId="1fce807b-cec0-448f-8696-ba70cb03b3e1" providerId="ADAL" clId="{9357EC4C-36C2-43E8-9DE7-114F1F61736E}" dt="2025-06-24T11:20:18.759" v="4679" actId="478"/>
          <ac:spMkLst>
            <pc:docMk/>
            <pc:sldMk cId="106219692" sldId="2147483531"/>
            <ac:spMk id="93" creationId="{1C3E6737-3E2E-0F51-ECB3-F59C9AD497FA}"/>
          </ac:spMkLst>
        </pc:spChg>
        <pc:spChg chg="del">
          <ac:chgData name="HENAFF, Louise" userId="1fce807b-cec0-448f-8696-ba70cb03b3e1" providerId="ADAL" clId="{9357EC4C-36C2-43E8-9DE7-114F1F61736E}" dt="2025-06-24T11:20:20.655" v="4680" actId="478"/>
          <ac:spMkLst>
            <pc:docMk/>
            <pc:sldMk cId="106219692" sldId="2147483531"/>
            <ac:spMk id="94" creationId="{12C62941-FCC1-EAF7-AA07-902113D456E4}"/>
          </ac:spMkLst>
        </pc:spChg>
        <pc:spChg chg="del">
          <ac:chgData name="HENAFF, Louise" userId="1fce807b-cec0-448f-8696-ba70cb03b3e1" providerId="ADAL" clId="{9357EC4C-36C2-43E8-9DE7-114F1F61736E}" dt="2025-06-24T11:20:22.455" v="4681" actId="478"/>
          <ac:spMkLst>
            <pc:docMk/>
            <pc:sldMk cId="106219692" sldId="2147483531"/>
            <ac:spMk id="95" creationId="{11D760D1-7B57-764C-4DCE-D5346667A034}"/>
          </ac:spMkLst>
        </pc:spChg>
        <pc:spChg chg="del">
          <ac:chgData name="HENAFF, Louise" userId="1fce807b-cec0-448f-8696-ba70cb03b3e1" providerId="ADAL" clId="{9357EC4C-36C2-43E8-9DE7-114F1F61736E}" dt="2025-06-24T11:20:24.238" v="4682" actId="478"/>
          <ac:spMkLst>
            <pc:docMk/>
            <pc:sldMk cId="106219692" sldId="2147483531"/>
            <ac:spMk id="96" creationId="{45CDCDD9-40C6-398F-6026-CB306CCF4DD0}"/>
          </ac:spMkLst>
        </pc:spChg>
        <pc:spChg chg="del">
          <ac:chgData name="HENAFF, Louise" userId="1fce807b-cec0-448f-8696-ba70cb03b3e1" providerId="ADAL" clId="{9357EC4C-36C2-43E8-9DE7-114F1F61736E}" dt="2025-06-24T11:20:25.952" v="4683" actId="478"/>
          <ac:spMkLst>
            <pc:docMk/>
            <pc:sldMk cId="106219692" sldId="2147483531"/>
            <ac:spMk id="97" creationId="{7E402A56-7011-9354-8218-16DD599237A0}"/>
          </ac:spMkLst>
        </pc:spChg>
        <pc:spChg chg="del">
          <ac:chgData name="HENAFF, Louise" userId="1fce807b-cec0-448f-8696-ba70cb03b3e1" providerId="ADAL" clId="{9357EC4C-36C2-43E8-9DE7-114F1F61736E}" dt="2025-06-24T11:20:16.781" v="4678" actId="478"/>
          <ac:spMkLst>
            <pc:docMk/>
            <pc:sldMk cId="106219692" sldId="2147483531"/>
            <ac:spMk id="98" creationId="{BB719A1E-3BCD-F3B8-7F2B-8AB775A95229}"/>
          </ac:spMkLst>
        </pc:spChg>
      </pc:sldChg>
      <pc:sldChg chg="delSp modSp add del mod">
        <pc:chgData name="HENAFF, Louise" userId="1fce807b-cec0-448f-8696-ba70cb03b3e1" providerId="ADAL" clId="{9357EC4C-36C2-43E8-9DE7-114F1F61736E}" dt="2025-06-24T11:18:46.702" v="4675" actId="478"/>
        <pc:sldMkLst>
          <pc:docMk/>
          <pc:sldMk cId="619834935" sldId="2147483551"/>
        </pc:sldMkLst>
        <pc:spChg chg="del">
          <ac:chgData name="HENAFF, Louise" userId="1fce807b-cec0-448f-8696-ba70cb03b3e1" providerId="ADAL" clId="{9357EC4C-36C2-43E8-9DE7-114F1F61736E}" dt="2025-06-24T11:18:46.702" v="4675" actId="478"/>
          <ac:spMkLst>
            <pc:docMk/>
            <pc:sldMk cId="619834935" sldId="2147483551"/>
            <ac:spMk id="20" creationId="{C4C826E1-194B-E966-DDBE-005C38C627DD}"/>
          </ac:spMkLst>
        </pc:spChg>
        <pc:spChg chg="del">
          <ac:chgData name="HENAFF, Louise" userId="1fce807b-cec0-448f-8696-ba70cb03b3e1" providerId="ADAL" clId="{9357EC4C-36C2-43E8-9DE7-114F1F61736E}" dt="2025-06-24T11:18:43.292" v="4673" actId="478"/>
          <ac:spMkLst>
            <pc:docMk/>
            <pc:sldMk cId="619834935" sldId="2147483551"/>
            <ac:spMk id="23" creationId="{59CD95C9-AA01-9EE3-5784-D25D291D40A3}"/>
          </ac:spMkLst>
        </pc:spChg>
        <pc:spChg chg="del">
          <ac:chgData name="HENAFF, Louise" userId="1fce807b-cec0-448f-8696-ba70cb03b3e1" providerId="ADAL" clId="{9357EC4C-36C2-43E8-9DE7-114F1F61736E}" dt="2025-06-24T11:18:41.509" v="4672" actId="478"/>
          <ac:spMkLst>
            <pc:docMk/>
            <pc:sldMk cId="619834935" sldId="2147483551"/>
            <ac:spMk id="24" creationId="{7EE3F479-7FFD-D4C0-3528-CE99E9DBC313}"/>
          </ac:spMkLst>
        </pc:spChg>
        <pc:spChg chg="del">
          <ac:chgData name="HENAFF, Louise" userId="1fce807b-cec0-448f-8696-ba70cb03b3e1" providerId="ADAL" clId="{9357EC4C-36C2-43E8-9DE7-114F1F61736E}" dt="2025-06-24T11:18:39.995" v="4671" actId="478"/>
          <ac:spMkLst>
            <pc:docMk/>
            <pc:sldMk cId="619834935" sldId="2147483551"/>
            <ac:spMk id="25" creationId="{95A77AA5-B5CD-22AD-CDA4-592CADC7BCA1}"/>
          </ac:spMkLst>
        </pc:spChg>
        <pc:spChg chg="del mod">
          <ac:chgData name="HENAFF, Louise" userId="1fce807b-cec0-448f-8696-ba70cb03b3e1" providerId="ADAL" clId="{9357EC4C-36C2-43E8-9DE7-114F1F61736E}" dt="2025-06-24T11:18:37.873" v="4670" actId="478"/>
          <ac:spMkLst>
            <pc:docMk/>
            <pc:sldMk cId="619834935" sldId="2147483551"/>
            <ac:spMk id="26" creationId="{B251A1C9-70C3-C2E5-F508-53B1B2BBDE53}"/>
          </ac:spMkLst>
        </pc:spChg>
        <pc:spChg chg="del">
          <ac:chgData name="HENAFF, Louise" userId="1fce807b-cec0-448f-8696-ba70cb03b3e1" providerId="ADAL" clId="{9357EC4C-36C2-43E8-9DE7-114F1F61736E}" dt="2025-06-24T11:18:34.915" v="4668" actId="478"/>
          <ac:spMkLst>
            <pc:docMk/>
            <pc:sldMk cId="619834935" sldId="2147483551"/>
            <ac:spMk id="28" creationId="{578369D4-DCD8-9800-656F-AAFBCF0A7894}"/>
          </ac:spMkLst>
        </pc:spChg>
        <pc:spChg chg="del">
          <ac:chgData name="HENAFF, Louise" userId="1fce807b-cec0-448f-8696-ba70cb03b3e1" providerId="ADAL" clId="{9357EC4C-36C2-43E8-9DE7-114F1F61736E}" dt="2025-06-24T11:18:45.004" v="4674" actId="478"/>
          <ac:spMkLst>
            <pc:docMk/>
            <pc:sldMk cId="619834935" sldId="2147483551"/>
            <ac:spMk id="29" creationId="{9DF049AB-B59D-51DD-CF81-B06F61E4AC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09033-175D-4848-BF6A-33D21ACD320F}"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29288-D8FD-4392-81DF-70E43D1B9983}" type="slidenum">
              <a:rPr lang="en-US" smtClean="0"/>
              <a:t>‹#›</a:t>
            </a:fld>
            <a:endParaRPr lang="en-US"/>
          </a:p>
        </p:txBody>
      </p:sp>
    </p:spTree>
    <p:extLst>
      <p:ext uri="{BB962C8B-B14F-4D97-AF65-F5344CB8AC3E}">
        <p14:creationId xmlns:p14="http://schemas.microsoft.com/office/powerpoint/2010/main" val="48036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NITAG representatives recruited (AFRO, EMRO, WPRO and PAHO)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9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4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eight modules—one per week. </a:t>
            </a:r>
          </a:p>
          <a:p>
            <a:endParaRPr lang="en-US" dirty="0"/>
          </a:p>
          <a:p>
            <a:r>
              <a:rPr lang="en-US" dirty="0"/>
              <a:t>This first module is an orientation. It doesn’t contain any technical information. </a:t>
            </a:r>
          </a:p>
          <a:p>
            <a:endParaRPr lang="en-US" dirty="0"/>
          </a:p>
          <a:p>
            <a:r>
              <a:rPr lang="en-US" dirty="0"/>
              <a:t>Modules 2 through 7 contain the main content for the course. You will have to spend more time studying that content and preparing for the weekly online session. </a:t>
            </a:r>
          </a:p>
          <a:p>
            <a:endParaRPr lang="en-US" dirty="0"/>
          </a:p>
          <a:p>
            <a:r>
              <a:rPr lang="en-US" dirty="0"/>
              <a:t>Module 8 is a summary module.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successfully complete all eight modules and pass the course test, you will receive a certificate of completion.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D4AFE6-52F8-436F-9DAC-607E2BE5A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8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8C22A-4615-449E-9A51-6980E5698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7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814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501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04A74-82BA-402E-9268-585387E7E727}"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426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7F7B-4394-F4B2-A537-BC2AC2293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64564-2830-5EDC-81E0-0301ACECC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8005A-1ADE-23BC-8AB3-ACCF531FA0C8}"/>
              </a:ext>
            </a:extLst>
          </p:cNvPr>
          <p:cNvSpPr>
            <a:spLocks noGrp="1"/>
          </p:cNvSpPr>
          <p:nvPr>
            <p:ph type="body" idx="1"/>
          </p:nvPr>
        </p:nvSpPr>
        <p:spPr/>
        <p:txBody>
          <a:bodyPr/>
          <a:lstStyle/>
          <a:p>
            <a:r>
              <a:rPr lang="en-US" sz="1800" b="0" i="0">
                <a:solidFill>
                  <a:srgbClr val="000000"/>
                </a:solidFill>
                <a:effectLst/>
                <a:latin typeface="Times New Roman" panose="02020603050405020304" pitchFamily="18" charset="0"/>
              </a:rPr>
              <a:t>These processes are interconnected: </a:t>
            </a:r>
            <a:r>
              <a:rPr lang="en-US" sz="1800" b="0" i="0" err="1">
                <a:solidFill>
                  <a:srgbClr val="000000"/>
                </a:solidFill>
                <a:effectLst/>
                <a:latin typeface="Times New Roman" panose="02020603050405020304" pitchFamily="18" charset="0"/>
              </a:rPr>
              <a:t>optimising</a:t>
            </a:r>
            <a:r>
              <a:rPr lang="en-US" sz="1800" b="0" i="0">
                <a:solidFill>
                  <a:srgbClr val="000000"/>
                </a:solidFill>
                <a:effectLst/>
                <a:latin typeface="Times New Roman" panose="02020603050405020304" pitchFamily="18" charset="0"/>
              </a:rPr>
              <a:t> a vaccine portfolio can free up resources for new introductions, and </a:t>
            </a:r>
            <a:r>
              <a:rPr lang="en-US" sz="1800" b="0" i="0" err="1">
                <a:solidFill>
                  <a:srgbClr val="000000"/>
                </a:solidFill>
                <a:effectLst/>
                <a:latin typeface="Times New Roman" panose="02020603050405020304" pitchFamily="18" charset="0"/>
              </a:rPr>
              <a:t>prioritisation</a:t>
            </a:r>
            <a:r>
              <a:rPr lang="en-US" sz="1800" b="0" i="0">
                <a:solidFill>
                  <a:srgbClr val="000000"/>
                </a:solidFill>
                <a:effectLst/>
                <a:latin typeface="Times New Roman" panose="02020603050405020304" pitchFamily="18" charset="0"/>
              </a:rPr>
              <a:t> decisions must consider </a:t>
            </a:r>
            <a:r>
              <a:rPr lang="en-US" sz="1800" b="0" i="0" err="1">
                <a:solidFill>
                  <a:srgbClr val="000000"/>
                </a:solidFill>
                <a:effectLst/>
                <a:latin typeface="Times New Roman" panose="02020603050405020304" pitchFamily="18" charset="0"/>
              </a:rPr>
              <a:t>optimisation</a:t>
            </a:r>
            <a:r>
              <a:rPr lang="en-US" sz="1800" b="0" i="0">
                <a:solidFill>
                  <a:srgbClr val="000000"/>
                </a:solidFill>
                <a:effectLst/>
                <a:latin typeface="Times New Roman" panose="02020603050405020304" pitchFamily="18" charset="0"/>
              </a:rPr>
              <a:t> opportunities. Together, </a:t>
            </a:r>
            <a:r>
              <a:rPr lang="en-US" sz="1800" b="0" i="0" err="1">
                <a:solidFill>
                  <a:srgbClr val="000000"/>
                </a:solidFill>
                <a:effectLst/>
                <a:latin typeface="Times New Roman" panose="02020603050405020304" pitchFamily="18" charset="0"/>
              </a:rPr>
              <a:t>prioritisation</a:t>
            </a:r>
            <a:r>
              <a:rPr lang="en-US" sz="1800" b="0" i="0">
                <a:solidFill>
                  <a:srgbClr val="000000"/>
                </a:solidFill>
                <a:effectLst/>
                <a:latin typeface="Times New Roman" panose="02020603050405020304" pitchFamily="18" charset="0"/>
              </a:rPr>
              <a:t> and </a:t>
            </a:r>
            <a:r>
              <a:rPr lang="en-US" sz="1800" b="0" i="0" err="1">
                <a:solidFill>
                  <a:srgbClr val="000000"/>
                </a:solidFill>
                <a:effectLst/>
                <a:latin typeface="Times New Roman" panose="02020603050405020304" pitchFamily="18" charset="0"/>
              </a:rPr>
              <a:t>optimisation</a:t>
            </a:r>
            <a:r>
              <a:rPr lang="en-US" sz="1800" b="0" i="0">
                <a:solidFill>
                  <a:srgbClr val="000000"/>
                </a:solidFill>
                <a:effectLst/>
                <a:latin typeface="Times New Roman" panose="02020603050405020304" pitchFamily="18" charset="0"/>
              </a:rPr>
              <a:t> enhance vaccine introduction and service reach, ultimately saving more lives. Note the strategic indicators that are being developed under SG 1a, and further operational indicators to measure VPOP. </a:t>
            </a:r>
            <a:endParaRPr lang="en-CA"/>
          </a:p>
        </p:txBody>
      </p:sp>
      <p:sp>
        <p:nvSpPr>
          <p:cNvPr id="4" name="Slide Number Placeholder 3">
            <a:extLst>
              <a:ext uri="{FF2B5EF4-FFF2-40B4-BE49-F238E27FC236}">
                <a16:creationId xmlns:a16="http://schemas.microsoft.com/office/drawing/2014/main" id="{F444706F-C1EC-A3CE-9156-F70ACA20D3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0D6A1-A5BB-426B-AE09-9FDB55F2770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451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2380F-4839-7754-A7A6-F34DBA9E5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B1A06-A205-6874-1DFB-660057BBA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D3FD4-D525-1F22-9D70-E6B3D6C8BCBE}"/>
              </a:ext>
            </a:extLst>
          </p:cNvPr>
          <p:cNvSpPr>
            <a:spLocks noGrp="1"/>
          </p:cNvSpPr>
          <p:nvPr>
            <p:ph type="body" idx="1"/>
          </p:nvPr>
        </p:nvSpPr>
        <p:spPr/>
        <p:txBody>
          <a:bodyPr/>
          <a:lstStyle/>
          <a:p>
            <a:r>
              <a:rPr lang="en-US" err="1"/>
              <a:t>Prioritisation</a:t>
            </a:r>
            <a:r>
              <a:rPr lang="en-US"/>
              <a:t> and </a:t>
            </a:r>
            <a:r>
              <a:rPr lang="en-US" err="1"/>
              <a:t>optimisation</a:t>
            </a:r>
            <a:r>
              <a:rPr lang="en-US"/>
              <a:t> are separate concepts, but complementary</a:t>
            </a:r>
          </a:p>
          <a:p>
            <a:r>
              <a:rPr lang="en-US"/>
              <a:t>Internal Working Group at Gavi, including coordination with MICs team</a:t>
            </a:r>
            <a:endParaRPr lang="en-CA"/>
          </a:p>
        </p:txBody>
      </p:sp>
      <p:sp>
        <p:nvSpPr>
          <p:cNvPr id="4" name="Slide Number Placeholder 3">
            <a:extLst>
              <a:ext uri="{FF2B5EF4-FFF2-40B4-BE49-F238E27FC236}">
                <a16:creationId xmlns:a16="http://schemas.microsoft.com/office/drawing/2014/main" id="{EAFE6232-7DBC-A531-F92D-2C2ED7138864}"/>
              </a:ext>
            </a:extLst>
          </p:cNvPr>
          <p:cNvSpPr>
            <a:spLocks noGrp="1"/>
          </p:cNvSpPr>
          <p:nvPr>
            <p:ph type="sldNum" sz="quarter" idx="5"/>
          </p:nvPr>
        </p:nvSpPr>
        <p:spPr/>
        <p:txBody>
          <a:bodyPr/>
          <a:lstStyle/>
          <a:p>
            <a:fld id="{15C0D6A1-A5BB-426B-AE09-9FDB55F27708}" type="slidenum">
              <a:rPr lang="en-CA" smtClean="0"/>
              <a:t>23</a:t>
            </a:fld>
            <a:endParaRPr lang="en-CA"/>
          </a:p>
        </p:txBody>
      </p:sp>
    </p:spTree>
    <p:extLst>
      <p:ext uri="{BB962C8B-B14F-4D97-AF65-F5344CB8AC3E}">
        <p14:creationId xmlns:p14="http://schemas.microsoft.com/office/powerpoint/2010/main" val="186271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98F89-4323-40BC-BE1A-84953DD8BBB4}" type="slidenum">
              <a:rPr lang="en-US" smtClean="0"/>
              <a:t>24</a:t>
            </a:fld>
            <a:endParaRPr lang="en-US"/>
          </a:p>
        </p:txBody>
      </p:sp>
    </p:spTree>
    <p:extLst>
      <p:ext uri="{BB962C8B-B14F-4D97-AF65-F5344CB8AC3E}">
        <p14:creationId xmlns:p14="http://schemas.microsoft.com/office/powerpoint/2010/main" val="81831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23.tiff"/><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23.tiff"/><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23.tif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3.tiff"/></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3.tiff"/><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6.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dirty="0"/>
              <a:t>Click icon to insert image</a:t>
            </a:r>
          </a:p>
        </p:txBody>
      </p:sp>
    </p:spTree>
    <p:extLst>
      <p:ext uri="{BB962C8B-B14F-4D97-AF65-F5344CB8AC3E}">
        <p14:creationId xmlns:p14="http://schemas.microsoft.com/office/powerpoint/2010/main" val="3867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98346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5B76-5FEB-C754-67ED-F61BB8DB4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A0A0719-7DD5-92AD-81C7-41A965C81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2DE1BF-EA69-597C-4D32-F72A563D8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2671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AC05-B9B8-1194-277B-09F3632492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13BEA34-0790-7D38-ACDE-EF2C81D94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1FE5043-8ABE-7936-23AA-4B00CDA1F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87561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8FD-94C4-9517-E156-9A903F471EA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DBBA157-BB04-4AA3-FC40-ABFF8D223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5461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B0689-6CDE-1527-AD61-65AA786482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479D5E-A681-445F-6BC4-1CEF4A1E8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54911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7" y="6482886"/>
            <a:ext cx="2112197" cy="111982"/>
          </a:xfrm>
        </p:spPr>
        <p:txBody>
          <a:bodyPr/>
          <a:lstStyle/>
          <a:p>
            <a:r>
              <a:rPr lang="en-GB"/>
              <a:t>IVB Director’s Report to SAGE</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p:spPr>
        <p:txBody>
          <a:bodyPr/>
          <a:lstStyle>
            <a:lvl1pPr marL="207925" indent="-20792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8966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415626" y="593367"/>
            <a:ext cx="11361559" cy="763500"/>
          </a:xfrm>
          <a:prstGeom prst="rect">
            <a:avLst/>
          </a:prstGeom>
          <a:noFill/>
          <a:ln>
            <a:noFill/>
          </a:ln>
        </p:spPr>
        <p:txBody>
          <a:bodyPr spcFirstLastPara="1" wrap="square" lIns="121875" tIns="121875" rIns="121875" bIns="121875"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p20"/>
          <p:cNvSpPr txBox="1">
            <a:spLocks noGrp="1"/>
          </p:cNvSpPr>
          <p:nvPr>
            <p:ph type="body" idx="1"/>
          </p:nvPr>
        </p:nvSpPr>
        <p:spPr>
          <a:xfrm>
            <a:off x="415626" y="1536633"/>
            <a:ext cx="11361559" cy="4555200"/>
          </a:xfrm>
          <a:prstGeom prst="rect">
            <a:avLst/>
          </a:prstGeom>
          <a:noFill/>
          <a:ln>
            <a:noFill/>
          </a:ln>
        </p:spPr>
        <p:txBody>
          <a:bodyPr spcFirstLastPara="1" wrap="square" lIns="121875" tIns="121875" rIns="121875" bIns="121875"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6" name="Google Shape;16;p20"/>
          <p:cNvSpPr txBox="1">
            <a:spLocks noGrp="1"/>
          </p:cNvSpPr>
          <p:nvPr>
            <p:ph type="sldNum" idx="12"/>
          </p:nvPr>
        </p:nvSpPr>
        <p:spPr>
          <a:xfrm>
            <a:off x="11297329" y="6217622"/>
            <a:ext cx="731591" cy="524700"/>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9pPr>
          </a:lstStyle>
          <a:p>
            <a:fld id="{00000000-1234-1234-1234-123412341234}" type="slidenum">
              <a:rPr lang="fr-FR" smtClean="0"/>
              <a:pPr/>
              <a:t>‹#›</a:t>
            </a:fld>
            <a:endParaRPr lang="fr-FR" dirty="0"/>
          </a:p>
        </p:txBody>
      </p:sp>
    </p:spTree>
    <p:extLst>
      <p:ext uri="{BB962C8B-B14F-4D97-AF65-F5344CB8AC3E}">
        <p14:creationId xmlns:p14="http://schemas.microsoft.com/office/powerpoint/2010/main" val="1736332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0323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26497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dirty="0"/>
              <a:t>Table of contents</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118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Team/Speakers</a:t>
            </a:r>
            <a:endParaRPr lang="en-GB" dirty="0"/>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471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Chairperson</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3956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Team/Speakers 3 columns 3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Tree>
    <p:extLst>
      <p:ext uri="{BB962C8B-B14F-4D97-AF65-F5344CB8AC3E}">
        <p14:creationId xmlns:p14="http://schemas.microsoft.com/office/powerpoint/2010/main" val="225552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Team/Speakers 3 columns 4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dirty="0"/>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4492" rtl="0" eaLnBrk="1" latinLnBrk="0" hangingPunct="1">
              <a:lnSpc>
                <a:spcPct val="120000"/>
              </a:lnSpc>
              <a:spcBef>
                <a:spcPts val="0"/>
              </a:spcBef>
              <a:spcAft>
                <a:spcPts val="728"/>
              </a:spcAft>
              <a:buSzPct val="75000"/>
              <a:buFontTx/>
              <a:buNone/>
            </a:pPr>
            <a:r>
              <a:rPr lang="en-GB" dirty="0"/>
              <a:t>@social_handle</a:t>
            </a:r>
          </a:p>
        </p:txBody>
      </p:sp>
    </p:spTree>
    <p:extLst>
      <p:ext uri="{BB962C8B-B14F-4D97-AF65-F5344CB8AC3E}">
        <p14:creationId xmlns:p14="http://schemas.microsoft.com/office/powerpoint/2010/main" val="297829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9277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551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dirty="0"/>
              <a:t>Click icon to insert image</a:t>
            </a:r>
          </a:p>
        </p:txBody>
      </p:sp>
    </p:spTree>
    <p:extLst>
      <p:ext uri="{BB962C8B-B14F-4D97-AF65-F5344CB8AC3E}">
        <p14:creationId xmlns:p14="http://schemas.microsoft.com/office/powerpoint/2010/main" val="35830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07361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0699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90086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dirty="0"/>
              <a:t>Caption text goes here if required</a:t>
            </a:r>
            <a:endParaRPr lang="en-GB" dirty="0"/>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dirty="0"/>
          </a:p>
        </p:txBody>
      </p:sp>
    </p:spTree>
    <p:extLst>
      <p:ext uri="{BB962C8B-B14F-4D97-AF65-F5344CB8AC3E}">
        <p14:creationId xmlns:p14="http://schemas.microsoft.com/office/powerpoint/2010/main" val="96069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dirty="0"/>
              <a:t>Caption, if required, goes here</a:t>
            </a:r>
            <a:endParaRPr lang="en-GB" dirty="0"/>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dirty="0"/>
              <a:t>Caption, if required, goes here</a:t>
            </a:r>
            <a:endParaRPr lang="en-GB" dirty="0"/>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dirty="0"/>
          </a:p>
        </p:txBody>
      </p:sp>
    </p:spTree>
    <p:extLst>
      <p:ext uri="{BB962C8B-B14F-4D97-AF65-F5344CB8AC3E}">
        <p14:creationId xmlns:p14="http://schemas.microsoft.com/office/powerpoint/2010/main" val="30222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dirty="0"/>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6767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40352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4655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08126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408267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dirty="0"/>
              <a:t>Click icon to insert image</a:t>
            </a:r>
          </a:p>
        </p:txBody>
      </p:sp>
    </p:spTree>
    <p:extLst>
      <p:ext uri="{BB962C8B-B14F-4D97-AF65-F5344CB8AC3E}">
        <p14:creationId xmlns:p14="http://schemas.microsoft.com/office/powerpoint/2010/main" val="10307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7436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8081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0018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Dial-in Details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dirty="0"/>
              <a:t>Topic</a:t>
            </a:r>
          </a:p>
          <a:p>
            <a:pPr lvl="1"/>
            <a:r>
              <a:rPr lang="en-GB" dirty="0"/>
              <a:t>Meeting title</a:t>
            </a:r>
          </a:p>
          <a:p>
            <a:pPr lvl="1"/>
            <a:endParaRPr lang="en-GB" dirty="0"/>
          </a:p>
          <a:p>
            <a:pPr lvl="0"/>
            <a:r>
              <a:rPr lang="en-GB" dirty="0"/>
              <a:t>Time</a:t>
            </a:r>
          </a:p>
          <a:p>
            <a:pPr lvl="1"/>
            <a:r>
              <a:rPr lang="en-GB" dirty="0"/>
              <a:t>MMM DD, YYYY</a:t>
            </a:r>
          </a:p>
          <a:p>
            <a:pPr lvl="1"/>
            <a:r>
              <a:rPr lang="en-GB" dirty="0"/>
              <a:t>04:00 PM CET/10:00 AM ET</a:t>
            </a:r>
          </a:p>
          <a:p>
            <a:pPr lvl="1"/>
            <a:endParaRPr lang="en-GB" dirty="0"/>
          </a:p>
          <a:p>
            <a:pPr lvl="0"/>
            <a:r>
              <a:rPr lang="en-GB" dirty="0"/>
              <a:t>Estimated call length</a:t>
            </a:r>
          </a:p>
          <a:p>
            <a:pPr lvl="1"/>
            <a:r>
              <a:rPr lang="en-GB" dirty="0"/>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dirty="0"/>
              <a:t>Join Zoom meeting</a:t>
            </a:r>
          </a:p>
          <a:p>
            <a:pPr lvl="1"/>
            <a:r>
              <a:rPr lang="en-GB" dirty="0"/>
              <a:t>Https://</a:t>
            </a:r>
            <a:r>
              <a:rPr lang="en-GB" dirty="0" err="1"/>
              <a:t>zoom.us</a:t>
            </a:r>
            <a:r>
              <a:rPr lang="en-GB" dirty="0"/>
              <a:t>/#/########</a:t>
            </a:r>
          </a:p>
          <a:p>
            <a:pPr lvl="1"/>
            <a:endParaRPr lang="en-GB" dirty="0"/>
          </a:p>
          <a:p>
            <a:pPr lvl="0"/>
            <a:r>
              <a:rPr lang="en-GB" dirty="0"/>
              <a:t>Meeting ID</a:t>
            </a:r>
          </a:p>
          <a:p>
            <a:pPr lvl="1"/>
            <a:r>
              <a:rPr lang="en-GB" dirty="0"/>
              <a:t>985 717 469</a:t>
            </a:r>
          </a:p>
          <a:p>
            <a:pPr lvl="0"/>
            <a:r>
              <a:rPr lang="en-GB" dirty="0"/>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dirty="0"/>
              <a:t>+ 00000000000, 00000000000# US (New York)</a:t>
            </a:r>
          </a:p>
          <a:p>
            <a:pPr lvl="0"/>
            <a:r>
              <a:rPr lang="en-GB" dirty="0"/>
              <a:t>Dial by your location </a:t>
            </a:r>
          </a:p>
          <a:p>
            <a:pPr lvl="1"/>
            <a:r>
              <a:rPr lang="en-GB" dirty="0"/>
              <a:t>+0 000 000 0000 US (New York)</a:t>
            </a:r>
            <a:br>
              <a:rPr lang="en-GB" dirty="0"/>
            </a:br>
            <a:r>
              <a:rPr lang="en-GB" dirty="0"/>
              <a:t>+ 0 000 000 0000 (Switzerland)</a:t>
            </a:r>
          </a:p>
          <a:p>
            <a:pPr lvl="0"/>
            <a:r>
              <a:rPr lang="en-GB" dirty="0"/>
              <a:t>Find your local number</a:t>
            </a:r>
          </a:p>
          <a:p>
            <a:pPr lvl="1"/>
            <a:r>
              <a:rPr lang="en-GB" dirty="0"/>
              <a:t>https://</a:t>
            </a:r>
            <a:r>
              <a:rPr lang="en-GB" dirty="0" err="1"/>
              <a:t>zoom.us</a:t>
            </a:r>
            <a:r>
              <a:rPr lang="en-GB" dirty="0"/>
              <a:t>/#/########</a:t>
            </a:r>
          </a:p>
        </p:txBody>
      </p:sp>
    </p:spTree>
    <p:extLst>
      <p:ext uri="{BB962C8B-B14F-4D97-AF65-F5344CB8AC3E}">
        <p14:creationId xmlns:p14="http://schemas.microsoft.com/office/powerpoint/2010/main" val="35293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736630720"/>
              </p:ext>
            </p:extLst>
          </p:nvPr>
        </p:nvGraphicFramePr>
        <p:xfrm>
          <a:off x="577221" y="2730107"/>
          <a:ext cx="11036723"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7622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19756075"/>
              </p:ext>
            </p:extLst>
          </p:nvPr>
        </p:nvGraphicFramePr>
        <p:xfrm>
          <a:off x="577222" y="2730107"/>
          <a:ext cx="11036928"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32990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49190866"/>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53789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182581122"/>
              </p:ext>
            </p:extLst>
          </p:nvPr>
        </p:nvGraphicFramePr>
        <p:xfrm>
          <a:off x="577222" y="2730107"/>
          <a:ext cx="11036723"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dirty="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136132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09046046"/>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Delivery Timeline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dirty="0"/>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9614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dirty="0"/>
              <a:t>Table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4561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1710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dirty="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287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dirty="0"/>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dirty="0"/>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57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dirty="0"/>
              <a:t>Infographic</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dirty="0"/>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44199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80977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Tree>
    <p:extLst>
      <p:ext uri="{BB962C8B-B14F-4D97-AF65-F5344CB8AC3E}">
        <p14:creationId xmlns:p14="http://schemas.microsoft.com/office/powerpoint/2010/main" val="164864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dirty="0"/>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dirty="0"/>
              <a:t>Iconography with text multi-column</a:t>
            </a:r>
            <a:endParaRPr lang="en-GB" dirty="0"/>
          </a:p>
        </p:txBody>
      </p:sp>
    </p:spTree>
    <p:extLst>
      <p:ext uri="{BB962C8B-B14F-4D97-AF65-F5344CB8AC3E}">
        <p14:creationId xmlns:p14="http://schemas.microsoft.com/office/powerpoint/2010/main" val="142807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dirty="0"/>
              <a:t>Iconography with text multi-column</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Tree>
    <p:extLst>
      <p:ext uri="{BB962C8B-B14F-4D97-AF65-F5344CB8AC3E}">
        <p14:creationId xmlns:p14="http://schemas.microsoft.com/office/powerpoint/2010/main" val="13758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09689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78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dirty="0"/>
              <a:t>Iconography with text x5+1</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40899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15804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93217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18522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dirty="0" err="1"/>
              <a:t>x.xm</a:t>
            </a:r>
            <a:endParaRPr lang="en-US" dirty="0"/>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Tree>
    <p:extLst>
      <p:ext uri="{BB962C8B-B14F-4D97-AF65-F5344CB8AC3E}">
        <p14:creationId xmlns:p14="http://schemas.microsoft.com/office/powerpoint/2010/main" val="9347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10663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Associated</a:t>
            </a:r>
            <a:r>
              <a:rPr sz="1395" b="0" i="0" spc="-61" dirty="0">
                <a:solidFill>
                  <a:srgbClr val="FFFFFF"/>
                </a:solidFill>
                <a:latin typeface="Poppins Medium" pitchFamily="2" charset="77"/>
                <a:cs typeface="Poppins Medium" pitchFamily="2" charset="77"/>
              </a:rPr>
              <a:t> </a:t>
            </a:r>
            <a:r>
              <a:rPr sz="1395" b="0" i="0" spc="-15" dirty="0">
                <a:solidFill>
                  <a:srgbClr val="FFFFFF"/>
                </a:solidFill>
                <a:latin typeface="Poppins Medium" pitchFamily="2" charset="77"/>
                <a:cs typeface="Poppins Medium" pitchFamily="2" charset="77"/>
              </a:rPr>
              <a:t>with</a:t>
            </a:r>
            <a:endParaRPr sz="1395"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Supported</a:t>
            </a:r>
            <a:r>
              <a:rPr sz="1395" b="0" i="0" spc="-67" dirty="0">
                <a:solidFill>
                  <a:srgbClr val="FFFFFF"/>
                </a:solidFill>
                <a:latin typeface="Poppins Medium" pitchFamily="2" charset="77"/>
                <a:cs typeface="Poppins Medium" pitchFamily="2" charset="77"/>
              </a:rPr>
              <a:t> </a:t>
            </a:r>
            <a:r>
              <a:rPr sz="1395" b="0" i="0" spc="-12" dirty="0">
                <a:solidFill>
                  <a:srgbClr val="FFFFFF"/>
                </a:solidFill>
                <a:latin typeface="Poppins Medium" pitchFamily="2" charset="77"/>
                <a:cs typeface="Poppins Medium" pitchFamily="2" charset="77"/>
              </a:rPr>
              <a:t>by</a:t>
            </a:r>
            <a:endParaRPr sz="1395"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Hosted</a:t>
            </a:r>
            <a:r>
              <a:rPr sz="1395" b="0" i="0" spc="-64" dirty="0">
                <a:solidFill>
                  <a:srgbClr val="FFFFFF"/>
                </a:solidFill>
                <a:latin typeface="Poppins Medium" pitchFamily="2" charset="77"/>
                <a:cs typeface="Poppins Medium" pitchFamily="2" charset="77"/>
              </a:rPr>
              <a:t> </a:t>
            </a:r>
            <a:r>
              <a:rPr sz="1395" b="0" i="0" spc="-15" dirty="0">
                <a:solidFill>
                  <a:srgbClr val="FFFFFF"/>
                </a:solidFill>
                <a:latin typeface="Poppins Medium" pitchFamily="2" charset="77"/>
                <a:cs typeface="Poppins Medium" pitchFamily="2" charset="77"/>
              </a:rPr>
              <a:t>at</a:t>
            </a:r>
            <a:endParaRPr sz="1395" b="0" i="0" dirty="0">
              <a:latin typeface="Poppins Medium" pitchFamily="2" charset="77"/>
              <a:cs typeface="Poppins Medium" pitchFamily="2" charset="77"/>
            </a:endParaRPr>
          </a:p>
        </p:txBody>
      </p:sp>
    </p:spTree>
    <p:extLst>
      <p:ext uri="{BB962C8B-B14F-4D97-AF65-F5344CB8AC3E}">
        <p14:creationId xmlns:p14="http://schemas.microsoft.com/office/powerpoint/2010/main" val="32795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Associated</a:t>
            </a:r>
            <a:r>
              <a:rPr sz="1395" b="0" i="0" spc="-61" dirty="0">
                <a:solidFill>
                  <a:srgbClr val="FFFFFF"/>
                </a:solidFill>
                <a:latin typeface="Poppins Medium" pitchFamily="2" charset="77"/>
                <a:cs typeface="Poppins Medium" pitchFamily="2" charset="77"/>
              </a:rPr>
              <a:t> </a:t>
            </a:r>
            <a:r>
              <a:rPr sz="1395" b="0" i="0" spc="-15" dirty="0">
                <a:solidFill>
                  <a:srgbClr val="FFFFFF"/>
                </a:solidFill>
                <a:latin typeface="Poppins Medium" pitchFamily="2" charset="77"/>
                <a:cs typeface="Poppins Medium" pitchFamily="2" charset="77"/>
              </a:rPr>
              <a:t>with</a:t>
            </a:r>
            <a:endParaRPr sz="1395"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Supported</a:t>
            </a:r>
            <a:r>
              <a:rPr sz="1395" b="0" i="0" spc="-67" dirty="0">
                <a:solidFill>
                  <a:srgbClr val="FFFFFF"/>
                </a:solidFill>
                <a:latin typeface="Poppins Medium" pitchFamily="2" charset="77"/>
                <a:cs typeface="Poppins Medium" pitchFamily="2" charset="77"/>
              </a:rPr>
              <a:t> </a:t>
            </a:r>
            <a:r>
              <a:rPr sz="1395" b="0" i="0" spc="-12" dirty="0">
                <a:solidFill>
                  <a:srgbClr val="FFFFFF"/>
                </a:solidFill>
                <a:latin typeface="Poppins Medium" pitchFamily="2" charset="77"/>
                <a:cs typeface="Poppins Medium" pitchFamily="2" charset="77"/>
              </a:rPr>
              <a:t>by</a:t>
            </a:r>
            <a:endParaRPr sz="1395"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dirty="0">
                <a:solidFill>
                  <a:srgbClr val="FFFFFF"/>
                </a:solidFill>
                <a:latin typeface="Poppins Medium" pitchFamily="2" charset="77"/>
                <a:cs typeface="Poppins Medium" pitchFamily="2" charset="77"/>
              </a:rPr>
              <a:t>Hosted</a:t>
            </a:r>
            <a:r>
              <a:rPr sz="1395" b="0" i="0" spc="-64" dirty="0">
                <a:solidFill>
                  <a:srgbClr val="FFFFFF"/>
                </a:solidFill>
                <a:latin typeface="Poppins Medium" pitchFamily="2" charset="77"/>
                <a:cs typeface="Poppins Medium" pitchFamily="2" charset="77"/>
              </a:rPr>
              <a:t> </a:t>
            </a:r>
            <a:r>
              <a:rPr sz="1395" b="0" i="0" spc="-15" dirty="0">
                <a:solidFill>
                  <a:srgbClr val="FFFFFF"/>
                </a:solidFill>
                <a:latin typeface="Poppins Medium" pitchFamily="2" charset="77"/>
                <a:cs typeface="Poppins Medium" pitchFamily="2" charset="77"/>
              </a:rPr>
              <a:t>at</a:t>
            </a:r>
            <a:endParaRPr sz="1395" b="0" i="0" dirty="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Tree>
    <p:extLst>
      <p:ext uri="{BB962C8B-B14F-4D97-AF65-F5344CB8AC3E}">
        <p14:creationId xmlns:p14="http://schemas.microsoft.com/office/powerpoint/2010/main" val="210540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72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2621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dirty="0"/>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69266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0"/>
            <a:ext cx="11226366" cy="208579"/>
          </a:xfrm>
        </p:spPr>
        <p:txBody>
          <a:bodyPr anchor="t">
            <a:normAutofit/>
          </a:bodyPr>
          <a:lstStyle>
            <a:lvl1pPr>
              <a:defRPr sz="997"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80485" y="1188002"/>
            <a:ext cx="8160000" cy="288925"/>
          </a:xfrm>
        </p:spPr>
        <p:txBody>
          <a:bodyPr lIns="21424" anchor="ctr">
            <a:normAutofit/>
          </a:bodyPr>
          <a:lstStyle>
            <a:lvl1pPr>
              <a:defRPr sz="1895"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51554473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94936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Graphic Mai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06398" y="6482886"/>
            <a:ext cx="7575715" cy="111982"/>
          </a:xfrm>
        </p:spPr>
        <p:txBody>
          <a:bodyPr/>
          <a:lstStyle/>
          <a:p>
            <a:r>
              <a:rPr lang="en-GB"/>
              <a:t>IVB Director’s Report to SAGE</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0788408" y="6482886"/>
            <a:ext cx="897196" cy="111982"/>
          </a:xfrm>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06396" y="459732"/>
            <a:ext cx="7789138" cy="403133"/>
          </a:xfrm>
        </p:spPr>
        <p:txBody>
          <a:bodyPr lIns="0" tIns="0" rIns="0" bIns="0" anchor="t" anchorCtr="0"/>
          <a:lstStyle/>
          <a:p>
            <a:r>
              <a:rPr lang="en-GB"/>
              <a:t>Click to edit Master title style</a:t>
            </a:r>
          </a:p>
        </p:txBody>
      </p:sp>
    </p:spTree>
    <p:extLst>
      <p:ext uri="{BB962C8B-B14F-4D97-AF65-F5344CB8AC3E}">
        <p14:creationId xmlns:p14="http://schemas.microsoft.com/office/powerpoint/2010/main" val="81798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raphic Righ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06396" y="6482886"/>
            <a:ext cx="2112197" cy="111982"/>
          </a:xfrm>
        </p:spPr>
        <p:txBody>
          <a:bodyPr/>
          <a:lstStyle/>
          <a:p>
            <a:r>
              <a:rPr lang="en-GB"/>
              <a:t>Meeting of the MI4A Advisory Group</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a:xfrm>
            <a:off x="2854743" y="6482886"/>
            <a:ext cx="897196" cy="111982"/>
          </a:xfrm>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06396" y="459732"/>
            <a:ext cx="7246760" cy="403133"/>
          </a:xfrm>
        </p:spPr>
        <p:txBody>
          <a:bodyPr lIns="0" tIns="0" rIns="0" bIns="0" anchor="t" anchorCtr="0"/>
          <a:lstStyle>
            <a:lvl1pPr>
              <a:defRPr/>
            </a:lvl1pPr>
          </a:lstStyle>
          <a:p>
            <a:r>
              <a:rPr lang="en-GB"/>
              <a:t>Click to edit Master title style</a:t>
            </a: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15061" y="1996560"/>
            <a:ext cx="3165635"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15061" y="1529131"/>
            <a:ext cx="3165635" cy="609719"/>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301666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F435F3-BF8C-504B-9FA2-ECBD8BB4E235}"/>
              </a:ext>
            </a:extLst>
          </p:cNvPr>
          <p:cNvPicPr>
            <a:picLocks noChangeAspect="1"/>
          </p:cNvPicPr>
          <p:nvPr userDrawn="1"/>
        </p:nvPicPr>
        <p:blipFill>
          <a:blip r:embed="rId3"/>
          <a:srcRect/>
          <a:stretch/>
        </p:blipFill>
        <p:spPr>
          <a:xfrm>
            <a:off x="0" y="-12426"/>
            <a:ext cx="12214090" cy="6870426"/>
          </a:xfrm>
          <a:prstGeom prst="rect">
            <a:avLst/>
          </a:prstGeom>
        </p:spPr>
      </p:pic>
      <p:sp>
        <p:nvSpPr>
          <p:cNvPr id="2" name="Title 1"/>
          <p:cNvSpPr>
            <a:spLocks noGrp="1"/>
          </p:cNvSpPr>
          <p:nvPr>
            <p:ph type="ctrTitle"/>
          </p:nvPr>
        </p:nvSpPr>
        <p:spPr>
          <a:xfrm>
            <a:off x="684212" y="685799"/>
            <a:ext cx="8001000" cy="2971801"/>
          </a:xfrm>
        </p:spPr>
        <p:txBody>
          <a:bodyPr anchor="t">
            <a:normAutofit/>
          </a:bodyPr>
          <a:lstStyle>
            <a:lvl1pPr algn="l">
              <a:defRPr sz="4800">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030258" y="6175933"/>
            <a:ext cx="1142245" cy="669925"/>
          </a:xfrm>
          <a:prstGeom prst="rect">
            <a:avLst/>
          </a:prstGeom>
        </p:spPr>
        <p:txBody>
          <a:bodyPr/>
          <a:lstStyle>
            <a:lvl1pPr>
              <a:defRPr sz="1800">
                <a:solidFill>
                  <a:schemeClr val="accent2"/>
                </a:solidFill>
              </a:defRPr>
            </a:lvl1pPr>
          </a:lstStyle>
          <a:p>
            <a:fld id="{D57F1E4F-1CFF-5643-939E-217C01CDF565}" type="slidenum">
              <a:rPr lang="en-US" smtClean="0"/>
              <a:pPr/>
              <a:t>‹#›</a:t>
            </a:fld>
            <a:endParaRPr lang="en-US" dirty="0"/>
          </a:p>
        </p:txBody>
      </p:sp>
      <p:grpSp>
        <p:nvGrpSpPr>
          <p:cNvPr id="17" name="Group 16">
            <a:extLst>
              <a:ext uri="{FF2B5EF4-FFF2-40B4-BE49-F238E27FC236}">
                <a16:creationId xmlns:a16="http://schemas.microsoft.com/office/drawing/2014/main" id="{02C6BE51-744C-3F4A-A9F9-AA5185658A83}"/>
              </a:ext>
            </a:extLst>
          </p:cNvPr>
          <p:cNvGrpSpPr/>
          <p:nvPr userDrawn="1"/>
        </p:nvGrpSpPr>
        <p:grpSpPr>
          <a:xfrm>
            <a:off x="4807325" y="6046562"/>
            <a:ext cx="3387575" cy="626534"/>
            <a:chOff x="184558" y="6046562"/>
            <a:chExt cx="3387575" cy="626534"/>
          </a:xfrm>
        </p:grpSpPr>
        <p:pic>
          <p:nvPicPr>
            <p:cNvPr id="13" name="Picture 12" descr="A picture containing drawing&#10;&#10;Description automatically generated">
              <a:extLst>
                <a:ext uri="{FF2B5EF4-FFF2-40B4-BE49-F238E27FC236}">
                  <a16:creationId xmlns:a16="http://schemas.microsoft.com/office/drawing/2014/main" id="{971AC9C4-84D2-42E9-B4BA-ED3BC857339F}"/>
                </a:ext>
              </a:extLst>
            </p:cNvPr>
            <p:cNvPicPr>
              <a:picLocks noChangeAspect="1"/>
            </p:cNvPicPr>
            <p:nvPr userDrawn="1"/>
          </p:nvPicPr>
          <p:blipFill>
            <a:blip r:embed="rId4"/>
            <a:stretch>
              <a:fillRect/>
            </a:stretch>
          </p:blipFill>
          <p:spPr>
            <a:xfrm>
              <a:off x="2093346" y="6120344"/>
              <a:ext cx="1478787" cy="495880"/>
            </a:xfrm>
            <a:prstGeom prst="rect">
              <a:avLst/>
            </a:prstGeom>
          </p:spPr>
        </p:pic>
        <p:pic>
          <p:nvPicPr>
            <p:cNvPr id="11" name="Picture 10">
              <a:extLst>
                <a:ext uri="{FF2B5EF4-FFF2-40B4-BE49-F238E27FC236}">
                  <a16:creationId xmlns:a16="http://schemas.microsoft.com/office/drawing/2014/main" id="{04FFA059-3242-1C4C-9852-E1260FC0D80B}"/>
                </a:ext>
              </a:extLst>
            </p:cNvPr>
            <p:cNvPicPr>
              <a:picLocks noChangeAspect="1"/>
            </p:cNvPicPr>
            <p:nvPr userDrawn="1"/>
          </p:nvPicPr>
          <p:blipFill>
            <a:blip r:embed="rId5"/>
            <a:stretch>
              <a:fillRect/>
            </a:stretch>
          </p:blipFill>
          <p:spPr>
            <a:xfrm>
              <a:off x="184558" y="6184388"/>
              <a:ext cx="1253840" cy="367793"/>
            </a:xfrm>
            <a:prstGeom prst="rect">
              <a:avLst/>
            </a:prstGeom>
          </p:spPr>
        </p:pic>
        <p:cxnSp>
          <p:nvCxnSpPr>
            <p:cNvPr id="16" name="Straight Connector 15">
              <a:extLst>
                <a:ext uri="{FF2B5EF4-FFF2-40B4-BE49-F238E27FC236}">
                  <a16:creationId xmlns:a16="http://schemas.microsoft.com/office/drawing/2014/main" id="{2FEEBAC2-9D9F-E745-8E9F-4B4C803F6E2A}"/>
                </a:ext>
              </a:extLst>
            </p:cNvPr>
            <p:cNvCxnSpPr/>
            <p:nvPr userDrawn="1"/>
          </p:nvCxnSpPr>
          <p:spPr>
            <a:xfrm>
              <a:off x="1841688" y="6046562"/>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62855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Lesson Title Pag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F435F3-BF8C-504B-9FA2-ECBD8BB4E235}"/>
              </a:ext>
            </a:extLst>
          </p:cNvPr>
          <p:cNvPicPr>
            <a:picLocks noChangeAspect="1"/>
          </p:cNvPicPr>
          <p:nvPr userDrawn="1"/>
        </p:nvPicPr>
        <p:blipFill>
          <a:blip r:embed="rId3"/>
          <a:srcRect/>
          <a:stretch/>
        </p:blipFill>
        <p:spPr>
          <a:xfrm>
            <a:off x="0" y="-12426"/>
            <a:ext cx="12214090" cy="6870426"/>
          </a:xfrm>
          <a:prstGeom prst="rect">
            <a:avLst/>
          </a:prstGeom>
        </p:spPr>
      </p:pic>
      <p:sp>
        <p:nvSpPr>
          <p:cNvPr id="2" name="Title 1"/>
          <p:cNvSpPr>
            <a:spLocks noGrp="1"/>
          </p:cNvSpPr>
          <p:nvPr>
            <p:ph type="ctrTitle"/>
          </p:nvPr>
        </p:nvSpPr>
        <p:spPr>
          <a:xfrm>
            <a:off x="387879" y="1936886"/>
            <a:ext cx="5403321" cy="2971801"/>
          </a:xfrm>
        </p:spPr>
        <p:txBody>
          <a:bodyPr anchor="t">
            <a:normAutofit/>
          </a:bodyPr>
          <a:lstStyle>
            <a:lvl1pPr algn="l">
              <a:defRPr sz="4800">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7230969" y="4475404"/>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030258" y="6175933"/>
            <a:ext cx="1142245" cy="669925"/>
          </a:xfrm>
          <a:prstGeom prst="rect">
            <a:avLst/>
          </a:prstGeom>
        </p:spPr>
        <p:txBody>
          <a:bodyPr/>
          <a:lstStyle>
            <a:lvl1pPr>
              <a:defRPr sz="1800">
                <a:solidFill>
                  <a:schemeClr val="accent2"/>
                </a:solidFill>
              </a:defRPr>
            </a:lvl1pPr>
          </a:lstStyle>
          <a:p>
            <a:fld id="{D57F1E4F-1CFF-5643-939E-217C01CDF565}" type="slidenum">
              <a:rPr lang="en-US" smtClean="0"/>
              <a:pPr/>
              <a:t>‹#›</a:t>
            </a:fld>
            <a:endParaRPr lang="en-US" dirty="0"/>
          </a:p>
        </p:txBody>
      </p:sp>
      <p:grpSp>
        <p:nvGrpSpPr>
          <p:cNvPr id="17" name="Group 16">
            <a:extLst>
              <a:ext uri="{FF2B5EF4-FFF2-40B4-BE49-F238E27FC236}">
                <a16:creationId xmlns:a16="http://schemas.microsoft.com/office/drawing/2014/main" id="{02C6BE51-744C-3F4A-A9F9-AA5185658A83}"/>
              </a:ext>
            </a:extLst>
          </p:cNvPr>
          <p:cNvGrpSpPr/>
          <p:nvPr userDrawn="1"/>
        </p:nvGrpSpPr>
        <p:grpSpPr>
          <a:xfrm>
            <a:off x="4807325" y="6046562"/>
            <a:ext cx="3387575" cy="626534"/>
            <a:chOff x="184558" y="6046562"/>
            <a:chExt cx="3387575" cy="626534"/>
          </a:xfrm>
        </p:grpSpPr>
        <p:pic>
          <p:nvPicPr>
            <p:cNvPr id="13" name="Picture 12" descr="A picture containing drawing&#10;&#10;Description automatically generated">
              <a:extLst>
                <a:ext uri="{FF2B5EF4-FFF2-40B4-BE49-F238E27FC236}">
                  <a16:creationId xmlns:a16="http://schemas.microsoft.com/office/drawing/2014/main" id="{971AC9C4-84D2-42E9-B4BA-ED3BC857339F}"/>
                </a:ext>
              </a:extLst>
            </p:cNvPr>
            <p:cNvPicPr>
              <a:picLocks noChangeAspect="1"/>
            </p:cNvPicPr>
            <p:nvPr userDrawn="1"/>
          </p:nvPicPr>
          <p:blipFill>
            <a:blip r:embed="rId4"/>
            <a:stretch>
              <a:fillRect/>
            </a:stretch>
          </p:blipFill>
          <p:spPr>
            <a:xfrm>
              <a:off x="2093346" y="6120344"/>
              <a:ext cx="1478787" cy="495880"/>
            </a:xfrm>
            <a:prstGeom prst="rect">
              <a:avLst/>
            </a:prstGeom>
          </p:spPr>
        </p:pic>
        <p:pic>
          <p:nvPicPr>
            <p:cNvPr id="11" name="Picture 10">
              <a:extLst>
                <a:ext uri="{FF2B5EF4-FFF2-40B4-BE49-F238E27FC236}">
                  <a16:creationId xmlns:a16="http://schemas.microsoft.com/office/drawing/2014/main" id="{04FFA059-3242-1C4C-9852-E1260FC0D80B}"/>
                </a:ext>
              </a:extLst>
            </p:cNvPr>
            <p:cNvPicPr>
              <a:picLocks noChangeAspect="1"/>
            </p:cNvPicPr>
            <p:nvPr userDrawn="1"/>
          </p:nvPicPr>
          <p:blipFill>
            <a:blip r:embed="rId5"/>
            <a:stretch>
              <a:fillRect/>
            </a:stretch>
          </p:blipFill>
          <p:spPr>
            <a:xfrm>
              <a:off x="184558" y="6184388"/>
              <a:ext cx="1253840" cy="367793"/>
            </a:xfrm>
            <a:prstGeom prst="rect">
              <a:avLst/>
            </a:prstGeom>
          </p:spPr>
        </p:pic>
        <p:cxnSp>
          <p:nvCxnSpPr>
            <p:cNvPr id="16" name="Straight Connector 15">
              <a:extLst>
                <a:ext uri="{FF2B5EF4-FFF2-40B4-BE49-F238E27FC236}">
                  <a16:creationId xmlns:a16="http://schemas.microsoft.com/office/drawing/2014/main" id="{2FEEBAC2-9D9F-E745-8E9F-4B4C803F6E2A}"/>
                </a:ext>
              </a:extLst>
            </p:cNvPr>
            <p:cNvCxnSpPr/>
            <p:nvPr userDrawn="1"/>
          </p:nvCxnSpPr>
          <p:spPr>
            <a:xfrm>
              <a:off x="1841688" y="6046562"/>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79725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84211" y="1371004"/>
            <a:ext cx="9624709" cy="4804929"/>
          </a:xfrm>
        </p:spPr>
        <p:txBody>
          <a:bodyPr anchor="t" anchorCtr="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343C1FAC-B1C4-465E-815C-AC1BAFE73602}"/>
              </a:ext>
            </a:extLst>
          </p:cNvPr>
          <p:cNvSpPr>
            <a:spLocks noGrp="1"/>
          </p:cNvSpPr>
          <p:nvPr>
            <p:ph type="sldNum" sz="quarter" idx="12"/>
          </p:nvPr>
        </p:nvSpPr>
        <p:spPr>
          <a:xfrm>
            <a:off x="11030258" y="6175933"/>
            <a:ext cx="1142245" cy="669925"/>
          </a:xfrm>
          <a:prstGeom prst="rect">
            <a:avLst/>
          </a:prstGeom>
        </p:spPr>
        <p:txBody>
          <a:bodyPr/>
          <a:lstStyle>
            <a:lvl1pPr>
              <a:defRPr sz="1800"/>
            </a:lvl1p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6BD0F7E6-946E-4F60-8B4D-A65EA8BBCFCE}"/>
              </a:ext>
            </a:extLst>
          </p:cNvPr>
          <p:cNvSpPr>
            <a:spLocks noGrp="1"/>
          </p:cNvSpPr>
          <p:nvPr>
            <p:ph type="ftr" sz="quarter" idx="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4" name="Rectangle 3">
            <a:extLst>
              <a:ext uri="{FF2B5EF4-FFF2-40B4-BE49-F238E27FC236}">
                <a16:creationId xmlns:a16="http://schemas.microsoft.com/office/drawing/2014/main" id="{5C2E20B9-501B-4840-845E-93480DDF5235}"/>
              </a:ext>
            </a:extLst>
          </p:cNvPr>
          <p:cNvSpPr/>
          <p:nvPr userDrawn="1"/>
        </p:nvSpPr>
        <p:spPr>
          <a:xfrm>
            <a:off x="0" y="6188075"/>
            <a:ext cx="12192000" cy="669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8D76B1A-C40D-7644-AF15-BA2544418740}"/>
              </a:ext>
            </a:extLst>
          </p:cNvPr>
          <p:cNvGrpSpPr/>
          <p:nvPr userDrawn="1"/>
        </p:nvGrpSpPr>
        <p:grpSpPr>
          <a:xfrm>
            <a:off x="259374" y="6308473"/>
            <a:ext cx="2309914" cy="427220"/>
            <a:chOff x="184558" y="6140207"/>
            <a:chExt cx="3387575" cy="626534"/>
          </a:xfrm>
        </p:grpSpPr>
        <p:pic>
          <p:nvPicPr>
            <p:cNvPr id="9" name="Picture 8" descr="A picture containing drawing&#10;&#10;Description automatically generated">
              <a:extLst>
                <a:ext uri="{FF2B5EF4-FFF2-40B4-BE49-F238E27FC236}">
                  <a16:creationId xmlns:a16="http://schemas.microsoft.com/office/drawing/2014/main" id="{029EC9C1-E13D-C842-AF36-6A43ABF9BE4C}"/>
                </a:ext>
              </a:extLst>
            </p:cNvPr>
            <p:cNvPicPr>
              <a:picLocks noChangeAspect="1"/>
            </p:cNvPicPr>
            <p:nvPr userDrawn="1"/>
          </p:nvPicPr>
          <p:blipFill>
            <a:blip r:embed="rId3"/>
            <a:stretch>
              <a:fillRect/>
            </a:stretch>
          </p:blipFill>
          <p:spPr>
            <a:xfrm>
              <a:off x="2093346" y="6213989"/>
              <a:ext cx="1478787" cy="495880"/>
            </a:xfrm>
            <a:prstGeom prst="rect">
              <a:avLst/>
            </a:prstGeom>
          </p:spPr>
        </p:pic>
        <p:pic>
          <p:nvPicPr>
            <p:cNvPr id="10" name="Picture 9">
              <a:extLst>
                <a:ext uri="{FF2B5EF4-FFF2-40B4-BE49-F238E27FC236}">
                  <a16:creationId xmlns:a16="http://schemas.microsoft.com/office/drawing/2014/main" id="{E10A414D-62A6-FF4B-917D-E7E138E09C4A}"/>
                </a:ext>
              </a:extLst>
            </p:cNvPr>
            <p:cNvPicPr>
              <a:picLocks noChangeAspect="1"/>
            </p:cNvPicPr>
            <p:nvPr userDrawn="1"/>
          </p:nvPicPr>
          <p:blipFill>
            <a:blip r:embed="rId4"/>
            <a:stretch>
              <a:fillRect/>
            </a:stretch>
          </p:blipFill>
          <p:spPr>
            <a:xfrm>
              <a:off x="184558" y="6278033"/>
              <a:ext cx="1253840" cy="367793"/>
            </a:xfrm>
            <a:prstGeom prst="rect">
              <a:avLst/>
            </a:prstGeom>
          </p:spPr>
        </p:pic>
        <p:cxnSp>
          <p:nvCxnSpPr>
            <p:cNvPr id="11" name="Straight Connector 10">
              <a:extLst>
                <a:ext uri="{FF2B5EF4-FFF2-40B4-BE49-F238E27FC236}">
                  <a16:creationId xmlns:a16="http://schemas.microsoft.com/office/drawing/2014/main" id="{5DE67D91-3ED9-8442-A76B-3386AADCF434}"/>
                </a:ext>
              </a:extLst>
            </p:cNvPr>
            <p:cNvCxnSpPr/>
            <p:nvPr userDrawn="1"/>
          </p:nvCxnSpPr>
          <p:spPr>
            <a:xfrm>
              <a:off x="1841688" y="6140207"/>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24177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1371004"/>
            <a:ext cx="9624709" cy="4804929"/>
          </a:xfrm>
        </p:spPr>
        <p:txBody>
          <a:bodyPr anchor="t" anchorCtr="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343C1FAC-B1C4-465E-815C-AC1BAFE73602}"/>
              </a:ext>
            </a:extLst>
          </p:cNvPr>
          <p:cNvSpPr>
            <a:spLocks noGrp="1"/>
          </p:cNvSpPr>
          <p:nvPr>
            <p:ph type="sldNum" sz="quarter" idx="12"/>
          </p:nvPr>
        </p:nvSpPr>
        <p:spPr>
          <a:xfrm>
            <a:off x="11030258" y="6175933"/>
            <a:ext cx="1142245" cy="669925"/>
          </a:xfrm>
          <a:prstGeom prst="rect">
            <a:avLst/>
          </a:prstGeom>
        </p:spPr>
        <p:txBody>
          <a:bodyPr/>
          <a:lstStyle>
            <a:lvl1pPr>
              <a:defRPr sz="1800"/>
            </a:lvl1p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6BD0F7E6-946E-4F60-8B4D-A65EA8BBCFCE}"/>
              </a:ext>
            </a:extLst>
          </p:cNvPr>
          <p:cNvSpPr>
            <a:spLocks noGrp="1"/>
          </p:cNvSpPr>
          <p:nvPr>
            <p:ph type="ftr" sz="quarter" idx="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4" name="Rectangle 3">
            <a:extLst>
              <a:ext uri="{FF2B5EF4-FFF2-40B4-BE49-F238E27FC236}">
                <a16:creationId xmlns:a16="http://schemas.microsoft.com/office/drawing/2014/main" id="{5C2E20B9-501B-4840-845E-93480DDF5235}"/>
              </a:ext>
            </a:extLst>
          </p:cNvPr>
          <p:cNvSpPr/>
          <p:nvPr userDrawn="1"/>
        </p:nvSpPr>
        <p:spPr>
          <a:xfrm>
            <a:off x="0" y="6188075"/>
            <a:ext cx="12192000" cy="669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8D76B1A-C40D-7644-AF15-BA2544418740}"/>
              </a:ext>
            </a:extLst>
          </p:cNvPr>
          <p:cNvGrpSpPr/>
          <p:nvPr userDrawn="1"/>
        </p:nvGrpSpPr>
        <p:grpSpPr>
          <a:xfrm>
            <a:off x="259374" y="6308473"/>
            <a:ext cx="2309914" cy="427220"/>
            <a:chOff x="184558" y="6140207"/>
            <a:chExt cx="3387575" cy="626534"/>
          </a:xfrm>
        </p:grpSpPr>
        <p:pic>
          <p:nvPicPr>
            <p:cNvPr id="9" name="Picture 8" descr="A picture containing drawing&#10;&#10;Description automatically generated">
              <a:extLst>
                <a:ext uri="{FF2B5EF4-FFF2-40B4-BE49-F238E27FC236}">
                  <a16:creationId xmlns:a16="http://schemas.microsoft.com/office/drawing/2014/main" id="{029EC9C1-E13D-C842-AF36-6A43ABF9BE4C}"/>
                </a:ext>
              </a:extLst>
            </p:cNvPr>
            <p:cNvPicPr>
              <a:picLocks noChangeAspect="1"/>
            </p:cNvPicPr>
            <p:nvPr userDrawn="1"/>
          </p:nvPicPr>
          <p:blipFill>
            <a:blip r:embed="rId3"/>
            <a:stretch>
              <a:fillRect/>
            </a:stretch>
          </p:blipFill>
          <p:spPr>
            <a:xfrm>
              <a:off x="2093346" y="6213989"/>
              <a:ext cx="1478787" cy="495880"/>
            </a:xfrm>
            <a:prstGeom prst="rect">
              <a:avLst/>
            </a:prstGeom>
          </p:spPr>
        </p:pic>
        <p:pic>
          <p:nvPicPr>
            <p:cNvPr id="10" name="Picture 9">
              <a:extLst>
                <a:ext uri="{FF2B5EF4-FFF2-40B4-BE49-F238E27FC236}">
                  <a16:creationId xmlns:a16="http://schemas.microsoft.com/office/drawing/2014/main" id="{E10A414D-62A6-FF4B-917D-E7E138E09C4A}"/>
                </a:ext>
              </a:extLst>
            </p:cNvPr>
            <p:cNvPicPr>
              <a:picLocks noChangeAspect="1"/>
            </p:cNvPicPr>
            <p:nvPr userDrawn="1"/>
          </p:nvPicPr>
          <p:blipFill>
            <a:blip r:embed="rId4"/>
            <a:stretch>
              <a:fillRect/>
            </a:stretch>
          </p:blipFill>
          <p:spPr>
            <a:xfrm>
              <a:off x="184558" y="6278033"/>
              <a:ext cx="1253840" cy="367793"/>
            </a:xfrm>
            <a:prstGeom prst="rect">
              <a:avLst/>
            </a:prstGeom>
          </p:spPr>
        </p:pic>
        <p:cxnSp>
          <p:nvCxnSpPr>
            <p:cNvPr id="11" name="Straight Connector 10">
              <a:extLst>
                <a:ext uri="{FF2B5EF4-FFF2-40B4-BE49-F238E27FC236}">
                  <a16:creationId xmlns:a16="http://schemas.microsoft.com/office/drawing/2014/main" id="{5DE67D91-3ED9-8442-A76B-3386AADCF434}"/>
                </a:ext>
              </a:extLst>
            </p:cNvPr>
            <p:cNvCxnSpPr/>
            <p:nvPr userDrawn="1"/>
          </p:nvCxnSpPr>
          <p:spPr>
            <a:xfrm>
              <a:off x="1841688" y="6140207"/>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8DBDF2E6-4F80-6141-9502-DEE3CBF737DE}"/>
              </a:ext>
            </a:extLst>
          </p:cNvPr>
          <p:cNvSpPr/>
          <p:nvPr userDrawn="1"/>
        </p:nvSpPr>
        <p:spPr>
          <a:xfrm>
            <a:off x="0" y="0"/>
            <a:ext cx="12192000" cy="6175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65270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5958A1C5-682A-4617-9A91-5759A79A935B}" type="datetime1">
              <a:rPr lang="en-US" smtClean="0"/>
              <a:t>6/23/2025</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D57F1E4F-1CFF-5643-939E-217C01CDF565}" type="slidenum">
              <a:rPr lang="en-US" smtClean="0"/>
              <a:pPr/>
              <a:t>‹#›</a:t>
            </a:fld>
            <a:endParaRPr lang="en-US" dirty="0"/>
          </a:p>
        </p:txBody>
      </p:sp>
    </p:spTree>
    <p:custDataLst>
      <p:tags r:id="rId1"/>
    </p:custDataLst>
    <p:extLst>
      <p:ext uri="{BB962C8B-B14F-4D97-AF65-F5344CB8AC3E}">
        <p14:creationId xmlns:p14="http://schemas.microsoft.com/office/powerpoint/2010/main" val="1915451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684211" y="146304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146304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338F51C-BA96-4B2D-935D-986B98062C29}"/>
              </a:ext>
            </a:extLst>
          </p:cNvPr>
          <p:cNvSpPr>
            <a:spLocks noGrp="1"/>
          </p:cNvSpPr>
          <p:nvPr>
            <p:ph type="sldNum" sz="quarter" idx="12"/>
          </p:nvPr>
        </p:nvSpPr>
        <p:spPr>
          <a:xfrm>
            <a:off x="11049755" y="6172200"/>
            <a:ext cx="1142245" cy="669925"/>
          </a:xfrm>
          <a:prstGeom prst="rect">
            <a:avLst/>
          </a:prstGeom>
        </p:spPr>
        <p:txBody>
          <a:bodyPr/>
          <a:lstStyle/>
          <a:p>
            <a:fld id="{D57F1E4F-1CFF-5643-939E-217C01CDF565}" type="slidenum">
              <a:rPr lang="en-US" smtClean="0"/>
              <a:pPr/>
              <a:t>‹#›</a:t>
            </a:fld>
            <a:endParaRPr lang="en-US" dirty="0"/>
          </a:p>
        </p:txBody>
      </p:sp>
      <p:sp>
        <p:nvSpPr>
          <p:cNvPr id="11" name="Footer Placeholder 4">
            <a:extLst>
              <a:ext uri="{FF2B5EF4-FFF2-40B4-BE49-F238E27FC236}">
                <a16:creationId xmlns:a16="http://schemas.microsoft.com/office/drawing/2014/main" id="{E8CE756B-8419-42B5-ADC3-60B98ABBF422}"/>
              </a:ext>
            </a:extLst>
          </p:cNvPr>
          <p:cNvSpPr>
            <a:spLocks noGrp="1"/>
          </p:cNvSpPr>
          <p:nvPr>
            <p:ph type="ftr" sz="quarter" idx="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Tree>
    <p:custDataLst>
      <p:tags r:id="rId1"/>
    </p:custDataLst>
    <p:extLst>
      <p:ext uri="{BB962C8B-B14F-4D97-AF65-F5344CB8AC3E}">
        <p14:creationId xmlns:p14="http://schemas.microsoft.com/office/powerpoint/2010/main" val="3544960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972080" y="1699260"/>
            <a:ext cx="464978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228398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1699260"/>
            <a:ext cx="466513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227552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5C81C427-DDF9-40F1-82AF-A7511054131F}"/>
              </a:ext>
            </a:extLst>
          </p:cNvPr>
          <p:cNvSpPr>
            <a:spLocks noGrp="1"/>
          </p:cNvSpPr>
          <p:nvPr>
            <p:ph type="sldNum" sz="quarter" idx="12"/>
          </p:nvPr>
        </p:nvSpPr>
        <p:spPr>
          <a:xfrm>
            <a:off x="11049755" y="6172200"/>
            <a:ext cx="1142245" cy="669925"/>
          </a:xfrm>
          <a:prstGeom prst="rect">
            <a:avLst/>
          </a:prstGeom>
        </p:spPr>
        <p:txBody>
          <a:bodyPr/>
          <a:lstStyle/>
          <a:p>
            <a:fld id="{D57F1E4F-1CFF-5643-939E-217C01CDF565}" type="slidenum">
              <a:rPr lang="en-US" smtClean="0"/>
              <a:pPr/>
              <a:t>‹#›</a:t>
            </a:fld>
            <a:endParaRPr lang="en-US" dirty="0"/>
          </a:p>
        </p:txBody>
      </p:sp>
      <p:sp>
        <p:nvSpPr>
          <p:cNvPr id="11" name="Footer Placeholder 4">
            <a:extLst>
              <a:ext uri="{FF2B5EF4-FFF2-40B4-BE49-F238E27FC236}">
                <a16:creationId xmlns:a16="http://schemas.microsoft.com/office/drawing/2014/main" id="{22904469-D1BA-4009-B1C4-0AA1711EB3FA}"/>
              </a:ext>
            </a:extLst>
          </p:cNvPr>
          <p:cNvSpPr>
            <a:spLocks noGrp="1"/>
          </p:cNvSpPr>
          <p:nvPr>
            <p:ph type="ftr" sz="quarter" idx="1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Tree>
    <p:custDataLst>
      <p:tags r:id="rId1"/>
    </p:custDataLst>
    <p:extLst>
      <p:ext uri="{BB962C8B-B14F-4D97-AF65-F5344CB8AC3E}">
        <p14:creationId xmlns:p14="http://schemas.microsoft.com/office/powerpoint/2010/main" val="3602022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No Stripes">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A936C4-5751-1A46-8454-9300A66E2A7C}"/>
              </a:ext>
            </a:extLst>
          </p:cNvPr>
          <p:cNvSpPr/>
          <p:nvPr userDrawn="1"/>
        </p:nvSpPr>
        <p:spPr>
          <a:xfrm>
            <a:off x="0" y="350211"/>
            <a:ext cx="12276667" cy="6029727"/>
          </a:xfrm>
          <a:prstGeom prst="rect">
            <a:avLst/>
          </a:prstGeom>
          <a:solidFill>
            <a:srgbClr val="D0DDC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5140C7-5875-7E4C-8302-4E2B3B6F54EE}"/>
              </a:ext>
            </a:extLst>
          </p:cNvPr>
          <p:cNvSpPr/>
          <p:nvPr userDrawn="1"/>
        </p:nvSpPr>
        <p:spPr>
          <a:xfrm>
            <a:off x="-3014864" y="350212"/>
            <a:ext cx="6029728" cy="6029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253" y="2317983"/>
            <a:ext cx="3191933" cy="2094185"/>
          </a:xfrm>
        </p:spPr>
        <p:txBody>
          <a:bodyPr/>
          <a:lstStyle>
            <a:lvl1pPr algn="l">
              <a:defRPr>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E752026-A462-46CD-A100-7B95F863A626}"/>
              </a:ext>
            </a:extLst>
          </p:cNvPr>
          <p:cNvSpPr>
            <a:spLocks noGrp="1"/>
          </p:cNvSpPr>
          <p:nvPr>
            <p:ph type="sldNum" sz="quarter" idx="12"/>
          </p:nvPr>
        </p:nvSpPr>
        <p:spPr>
          <a:xfrm>
            <a:off x="11049755" y="6172200"/>
            <a:ext cx="1142245" cy="669925"/>
          </a:xfrm>
          <a:prstGeom prst="rect">
            <a:avLst/>
          </a:prstGeom>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538C3038-F594-40B8-95AA-035E77D841EA}"/>
              </a:ext>
            </a:extLst>
          </p:cNvPr>
          <p:cNvSpPr>
            <a:spLocks noGrp="1"/>
          </p:cNvSpPr>
          <p:nvPr>
            <p:ph type="ftr" sz="quarter" idx="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Tree>
    <p:custDataLst>
      <p:tags r:id="rId1"/>
    </p:custDataLst>
    <p:extLst>
      <p:ext uri="{BB962C8B-B14F-4D97-AF65-F5344CB8AC3E}">
        <p14:creationId xmlns:p14="http://schemas.microsoft.com/office/powerpoint/2010/main" val="254266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dirty="0"/>
              <a:t>Click icon to insert image</a:t>
            </a:r>
          </a:p>
        </p:txBody>
      </p:sp>
    </p:spTree>
    <p:extLst>
      <p:ext uri="{BB962C8B-B14F-4D97-AF65-F5344CB8AC3E}">
        <p14:creationId xmlns:p14="http://schemas.microsoft.com/office/powerpoint/2010/main" val="334016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at you'll lear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B9FCA3-ECC6-354E-8820-EABF1A7008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headdress, helmet&#10;&#10;Description automatically generated">
            <a:extLst>
              <a:ext uri="{FF2B5EF4-FFF2-40B4-BE49-F238E27FC236}">
                <a16:creationId xmlns:a16="http://schemas.microsoft.com/office/drawing/2014/main" id="{2E0A6BF1-105B-E344-93C3-ACCB99B21794}"/>
              </a:ext>
            </a:extLst>
          </p:cNvPr>
          <p:cNvPicPr>
            <a:picLocks noChangeAspect="1"/>
          </p:cNvPicPr>
          <p:nvPr userDrawn="1"/>
        </p:nvPicPr>
        <p:blipFill>
          <a:blip r:embed="rId3"/>
          <a:stretch>
            <a:fillRect/>
          </a:stretch>
        </p:blipFill>
        <p:spPr>
          <a:xfrm>
            <a:off x="0" y="1122042"/>
            <a:ext cx="7657258" cy="4307208"/>
          </a:xfrm>
          <a:prstGeom prst="rect">
            <a:avLst/>
          </a:prstGeom>
        </p:spPr>
      </p:pic>
      <p:sp>
        <p:nvSpPr>
          <p:cNvPr id="19" name="Freeform: Shape 18">
            <a:extLst>
              <a:ext uri="{FF2B5EF4-FFF2-40B4-BE49-F238E27FC236}">
                <a16:creationId xmlns:a16="http://schemas.microsoft.com/office/drawing/2014/main" id="{950BAF0E-3C11-4DC4-A326-7AC4AFE26CA4}"/>
              </a:ext>
            </a:extLst>
          </p:cNvPr>
          <p:cNvSpPr/>
          <p:nvPr userDrawn="1"/>
        </p:nvSpPr>
        <p:spPr>
          <a:xfrm>
            <a:off x="4842932" y="0"/>
            <a:ext cx="7349069" cy="6858000"/>
          </a:xfrm>
          <a:custGeom>
            <a:avLst/>
            <a:gdLst>
              <a:gd name="connsiteX0" fmla="*/ 1055242 w 7349069"/>
              <a:gd name="connsiteY0" fmla="*/ 0 h 6858000"/>
              <a:gd name="connsiteX1" fmla="*/ 7349069 w 7349069"/>
              <a:gd name="connsiteY1" fmla="*/ 0 h 6858000"/>
              <a:gd name="connsiteX2" fmla="*/ 7349069 w 7349069"/>
              <a:gd name="connsiteY2" fmla="*/ 6511047 h 6858000"/>
              <a:gd name="connsiteX3" fmla="*/ 7280425 w 7349069"/>
              <a:gd name="connsiteY3" fmla="*/ 6564990 h 6858000"/>
              <a:gd name="connsiteX4" fmla="*/ 6987041 w 7349069"/>
              <a:gd name="connsiteY4" fmla="*/ 6767053 h 6858000"/>
              <a:gd name="connsiteX5" fmla="*/ 6829957 w 7349069"/>
              <a:gd name="connsiteY5" fmla="*/ 6858000 h 6858000"/>
              <a:gd name="connsiteX6" fmla="*/ 2275763 w 7349069"/>
              <a:gd name="connsiteY6" fmla="*/ 6858000 h 6858000"/>
              <a:gd name="connsiteX7" fmla="*/ 2193096 w 7349069"/>
              <a:gd name="connsiteY7" fmla="*/ 6810468 h 6858000"/>
              <a:gd name="connsiteX8" fmla="*/ 0 w 7349069"/>
              <a:gd name="connsiteY8" fmla="*/ 2914859 h 6858000"/>
              <a:gd name="connsiteX9" fmla="*/ 1040156 w 7349069"/>
              <a:gd name="connsiteY9" fmla="*/ 174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9069" h="6858000">
                <a:moveTo>
                  <a:pt x="1055242" y="0"/>
                </a:moveTo>
                <a:lnTo>
                  <a:pt x="7349069" y="0"/>
                </a:lnTo>
                <a:lnTo>
                  <a:pt x="7349069" y="6511047"/>
                </a:lnTo>
                <a:lnTo>
                  <a:pt x="7280425" y="6564990"/>
                </a:lnTo>
                <a:cubicBezTo>
                  <a:pt x="7185428" y="6636034"/>
                  <a:pt x="7087565" y="6703457"/>
                  <a:pt x="6987041" y="6767053"/>
                </a:cubicBezTo>
                <a:lnTo>
                  <a:pt x="6829957" y="6858000"/>
                </a:lnTo>
                <a:lnTo>
                  <a:pt x="2275763" y="6858000"/>
                </a:lnTo>
                <a:lnTo>
                  <a:pt x="2193096" y="6810468"/>
                </a:lnTo>
                <a:cubicBezTo>
                  <a:pt x="878284" y="6011568"/>
                  <a:pt x="0" y="4565781"/>
                  <a:pt x="0" y="2914859"/>
                </a:cubicBezTo>
                <a:cubicBezTo>
                  <a:pt x="0" y="1814245"/>
                  <a:pt x="390349" y="804801"/>
                  <a:pt x="1040156" y="1741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4A520BA-3B44-1440-BA74-E6242B22E88E}"/>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CEC20DCD-BBE3-594B-884E-74CF77D01F01}"/>
              </a:ext>
            </a:extLst>
          </p:cNvPr>
          <p:cNvSpPr>
            <a:spLocks noGrp="1"/>
          </p:cNvSpPr>
          <p:nvPr>
            <p:ph type="sldNum" sz="quarter" idx="11"/>
          </p:nvPr>
        </p:nvSpPr>
        <p:spPr/>
        <p:txBody>
          <a:bodyPr/>
          <a:lstStyle/>
          <a:p>
            <a:fld id="{D57F1E4F-1CFF-5643-939E-217C01CDF565}" type="slidenum">
              <a:rPr lang="en-US" smtClean="0"/>
              <a:pPr/>
              <a:t>‹#›</a:t>
            </a:fld>
            <a:endParaRPr lang="en-US" dirty="0"/>
          </a:p>
        </p:txBody>
      </p:sp>
      <p:grpSp>
        <p:nvGrpSpPr>
          <p:cNvPr id="6" name="Group 5">
            <a:extLst>
              <a:ext uri="{FF2B5EF4-FFF2-40B4-BE49-F238E27FC236}">
                <a16:creationId xmlns:a16="http://schemas.microsoft.com/office/drawing/2014/main" id="{0F02BF9C-E122-AD41-B757-00C1A54EDCCF}"/>
              </a:ext>
            </a:extLst>
          </p:cNvPr>
          <p:cNvGrpSpPr/>
          <p:nvPr userDrawn="1"/>
        </p:nvGrpSpPr>
        <p:grpSpPr>
          <a:xfrm>
            <a:off x="259374" y="6308473"/>
            <a:ext cx="2309914" cy="427220"/>
            <a:chOff x="184558" y="6140207"/>
            <a:chExt cx="3387575" cy="626534"/>
          </a:xfrm>
        </p:grpSpPr>
        <p:pic>
          <p:nvPicPr>
            <p:cNvPr id="7" name="Picture 6" descr="A picture containing drawing&#10;&#10;Description automatically generated">
              <a:extLst>
                <a:ext uri="{FF2B5EF4-FFF2-40B4-BE49-F238E27FC236}">
                  <a16:creationId xmlns:a16="http://schemas.microsoft.com/office/drawing/2014/main" id="{453FFDB9-DC64-4946-9DDB-D87D754C9B22}"/>
                </a:ext>
              </a:extLst>
            </p:cNvPr>
            <p:cNvPicPr>
              <a:picLocks noChangeAspect="1"/>
            </p:cNvPicPr>
            <p:nvPr userDrawn="1"/>
          </p:nvPicPr>
          <p:blipFill>
            <a:blip r:embed="rId4"/>
            <a:stretch>
              <a:fillRect/>
            </a:stretch>
          </p:blipFill>
          <p:spPr>
            <a:xfrm>
              <a:off x="2093346" y="6213989"/>
              <a:ext cx="1478787" cy="495880"/>
            </a:xfrm>
            <a:prstGeom prst="rect">
              <a:avLst/>
            </a:prstGeom>
          </p:spPr>
        </p:pic>
        <p:pic>
          <p:nvPicPr>
            <p:cNvPr id="8" name="Picture 7">
              <a:extLst>
                <a:ext uri="{FF2B5EF4-FFF2-40B4-BE49-F238E27FC236}">
                  <a16:creationId xmlns:a16="http://schemas.microsoft.com/office/drawing/2014/main" id="{668B76A4-3395-C449-ADB6-6CF7671F27D4}"/>
                </a:ext>
              </a:extLst>
            </p:cNvPr>
            <p:cNvPicPr>
              <a:picLocks noChangeAspect="1"/>
            </p:cNvPicPr>
            <p:nvPr userDrawn="1"/>
          </p:nvPicPr>
          <p:blipFill>
            <a:blip r:embed="rId5"/>
            <a:stretch>
              <a:fillRect/>
            </a:stretch>
          </p:blipFill>
          <p:spPr>
            <a:xfrm>
              <a:off x="184558" y="6278033"/>
              <a:ext cx="1253840" cy="367793"/>
            </a:xfrm>
            <a:prstGeom prst="rect">
              <a:avLst/>
            </a:prstGeom>
          </p:spPr>
        </p:pic>
        <p:cxnSp>
          <p:nvCxnSpPr>
            <p:cNvPr id="9" name="Straight Connector 8">
              <a:extLst>
                <a:ext uri="{FF2B5EF4-FFF2-40B4-BE49-F238E27FC236}">
                  <a16:creationId xmlns:a16="http://schemas.microsoft.com/office/drawing/2014/main" id="{B9EF3A1D-7433-1749-829E-A2F77BB083CB}"/>
                </a:ext>
              </a:extLst>
            </p:cNvPr>
            <p:cNvCxnSpPr/>
            <p:nvPr userDrawn="1"/>
          </p:nvCxnSpPr>
          <p:spPr>
            <a:xfrm>
              <a:off x="1841688" y="6140207"/>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
        <p:nvSpPr>
          <p:cNvPr id="10" name="Content Placeholder 2">
            <a:extLst>
              <a:ext uri="{FF2B5EF4-FFF2-40B4-BE49-F238E27FC236}">
                <a16:creationId xmlns:a16="http://schemas.microsoft.com/office/drawing/2014/main" id="{24F9ABEB-9708-EE44-8B70-88D07952684B}"/>
              </a:ext>
            </a:extLst>
          </p:cNvPr>
          <p:cNvSpPr>
            <a:spLocks noGrp="1"/>
          </p:cNvSpPr>
          <p:nvPr>
            <p:ph idx="1"/>
          </p:nvPr>
        </p:nvSpPr>
        <p:spPr>
          <a:xfrm>
            <a:off x="5588000" y="1540337"/>
            <a:ext cx="4720920" cy="4804929"/>
          </a:xfrm>
        </p:spPr>
        <p:txBody>
          <a:bodyPr anchor="t" anchorCtr="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10608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20BA-3B44-1440-BA74-E6242B22E88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B4C842F-606A-FB4E-AF0B-93AC524F1BE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CEC20DCD-BBE3-594B-884E-74CF77D01F01}"/>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5" name="Rectangle 4">
            <a:extLst>
              <a:ext uri="{FF2B5EF4-FFF2-40B4-BE49-F238E27FC236}">
                <a16:creationId xmlns:a16="http://schemas.microsoft.com/office/drawing/2014/main" id="{37B9FCA3-ECC6-354E-8820-EABF1A7008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F02BF9C-E122-AD41-B757-00C1A54EDCCF}"/>
              </a:ext>
            </a:extLst>
          </p:cNvPr>
          <p:cNvGrpSpPr/>
          <p:nvPr userDrawn="1"/>
        </p:nvGrpSpPr>
        <p:grpSpPr>
          <a:xfrm>
            <a:off x="259374" y="6308473"/>
            <a:ext cx="2309914" cy="427220"/>
            <a:chOff x="184558" y="6140207"/>
            <a:chExt cx="3387575" cy="626534"/>
          </a:xfrm>
        </p:grpSpPr>
        <p:pic>
          <p:nvPicPr>
            <p:cNvPr id="7" name="Picture 6" descr="A picture containing drawing&#10;&#10;Description automatically generated">
              <a:extLst>
                <a:ext uri="{FF2B5EF4-FFF2-40B4-BE49-F238E27FC236}">
                  <a16:creationId xmlns:a16="http://schemas.microsoft.com/office/drawing/2014/main" id="{453FFDB9-DC64-4946-9DDB-D87D754C9B22}"/>
                </a:ext>
              </a:extLst>
            </p:cNvPr>
            <p:cNvPicPr>
              <a:picLocks noChangeAspect="1"/>
            </p:cNvPicPr>
            <p:nvPr userDrawn="1"/>
          </p:nvPicPr>
          <p:blipFill>
            <a:blip r:embed="rId2"/>
            <a:stretch>
              <a:fillRect/>
            </a:stretch>
          </p:blipFill>
          <p:spPr>
            <a:xfrm>
              <a:off x="2093346" y="6213989"/>
              <a:ext cx="1478787" cy="495880"/>
            </a:xfrm>
            <a:prstGeom prst="rect">
              <a:avLst/>
            </a:prstGeom>
          </p:spPr>
        </p:pic>
        <p:pic>
          <p:nvPicPr>
            <p:cNvPr id="8" name="Picture 7">
              <a:extLst>
                <a:ext uri="{FF2B5EF4-FFF2-40B4-BE49-F238E27FC236}">
                  <a16:creationId xmlns:a16="http://schemas.microsoft.com/office/drawing/2014/main" id="{668B76A4-3395-C449-ADB6-6CF7671F27D4}"/>
                </a:ext>
              </a:extLst>
            </p:cNvPr>
            <p:cNvPicPr>
              <a:picLocks noChangeAspect="1"/>
            </p:cNvPicPr>
            <p:nvPr userDrawn="1"/>
          </p:nvPicPr>
          <p:blipFill>
            <a:blip r:embed="rId3"/>
            <a:stretch>
              <a:fillRect/>
            </a:stretch>
          </p:blipFill>
          <p:spPr>
            <a:xfrm>
              <a:off x="184558" y="6278033"/>
              <a:ext cx="1253840" cy="367793"/>
            </a:xfrm>
            <a:prstGeom prst="rect">
              <a:avLst/>
            </a:prstGeom>
          </p:spPr>
        </p:pic>
        <p:cxnSp>
          <p:nvCxnSpPr>
            <p:cNvPr id="9" name="Straight Connector 8">
              <a:extLst>
                <a:ext uri="{FF2B5EF4-FFF2-40B4-BE49-F238E27FC236}">
                  <a16:creationId xmlns:a16="http://schemas.microsoft.com/office/drawing/2014/main" id="{B9EF3A1D-7433-1749-829E-A2F77BB083CB}"/>
                </a:ext>
              </a:extLst>
            </p:cNvPr>
            <p:cNvCxnSpPr/>
            <p:nvPr userDrawn="1"/>
          </p:nvCxnSpPr>
          <p:spPr>
            <a:xfrm>
              <a:off x="1841688" y="6140207"/>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
        <p:nvSpPr>
          <p:cNvPr id="10" name="Content Placeholder 2">
            <a:extLst>
              <a:ext uri="{FF2B5EF4-FFF2-40B4-BE49-F238E27FC236}">
                <a16:creationId xmlns:a16="http://schemas.microsoft.com/office/drawing/2014/main" id="{24F9ABEB-9708-EE44-8B70-88D07952684B}"/>
              </a:ext>
            </a:extLst>
          </p:cNvPr>
          <p:cNvSpPr>
            <a:spLocks noGrp="1"/>
          </p:cNvSpPr>
          <p:nvPr>
            <p:ph idx="1"/>
          </p:nvPr>
        </p:nvSpPr>
        <p:spPr>
          <a:xfrm>
            <a:off x="684211" y="1371004"/>
            <a:ext cx="9624709" cy="4804929"/>
          </a:xfrm>
        </p:spPr>
        <p:txBody>
          <a:bodyPr anchor="t" anchorCtr="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3014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20BA-3B44-1440-BA74-E6242B22E88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B4C842F-606A-FB4E-AF0B-93AC524F1BE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CEC20DCD-BBE3-594B-884E-74CF77D01F01}"/>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5" name="Rectangle 4">
            <a:extLst>
              <a:ext uri="{FF2B5EF4-FFF2-40B4-BE49-F238E27FC236}">
                <a16:creationId xmlns:a16="http://schemas.microsoft.com/office/drawing/2014/main" id="{37B9FCA3-ECC6-354E-8820-EABF1A7008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F02BF9C-E122-AD41-B757-00C1A54EDCCF}"/>
              </a:ext>
            </a:extLst>
          </p:cNvPr>
          <p:cNvGrpSpPr/>
          <p:nvPr userDrawn="1"/>
        </p:nvGrpSpPr>
        <p:grpSpPr>
          <a:xfrm>
            <a:off x="259374" y="6308473"/>
            <a:ext cx="2309914" cy="427220"/>
            <a:chOff x="184558" y="6140207"/>
            <a:chExt cx="3387575" cy="626534"/>
          </a:xfrm>
        </p:grpSpPr>
        <p:pic>
          <p:nvPicPr>
            <p:cNvPr id="7" name="Picture 6" descr="A picture containing drawing&#10;&#10;Description automatically generated">
              <a:extLst>
                <a:ext uri="{FF2B5EF4-FFF2-40B4-BE49-F238E27FC236}">
                  <a16:creationId xmlns:a16="http://schemas.microsoft.com/office/drawing/2014/main" id="{453FFDB9-DC64-4946-9DDB-D87D754C9B22}"/>
                </a:ext>
              </a:extLst>
            </p:cNvPr>
            <p:cNvPicPr>
              <a:picLocks noChangeAspect="1"/>
            </p:cNvPicPr>
            <p:nvPr userDrawn="1"/>
          </p:nvPicPr>
          <p:blipFill>
            <a:blip r:embed="rId2"/>
            <a:stretch>
              <a:fillRect/>
            </a:stretch>
          </p:blipFill>
          <p:spPr>
            <a:xfrm>
              <a:off x="2093346" y="6213989"/>
              <a:ext cx="1478787" cy="495880"/>
            </a:xfrm>
            <a:prstGeom prst="rect">
              <a:avLst/>
            </a:prstGeom>
          </p:spPr>
        </p:pic>
        <p:pic>
          <p:nvPicPr>
            <p:cNvPr id="8" name="Picture 7">
              <a:extLst>
                <a:ext uri="{FF2B5EF4-FFF2-40B4-BE49-F238E27FC236}">
                  <a16:creationId xmlns:a16="http://schemas.microsoft.com/office/drawing/2014/main" id="{668B76A4-3395-C449-ADB6-6CF7671F27D4}"/>
                </a:ext>
              </a:extLst>
            </p:cNvPr>
            <p:cNvPicPr>
              <a:picLocks noChangeAspect="1"/>
            </p:cNvPicPr>
            <p:nvPr userDrawn="1"/>
          </p:nvPicPr>
          <p:blipFill>
            <a:blip r:embed="rId3"/>
            <a:stretch>
              <a:fillRect/>
            </a:stretch>
          </p:blipFill>
          <p:spPr>
            <a:xfrm>
              <a:off x="184558" y="6278033"/>
              <a:ext cx="1253840" cy="367793"/>
            </a:xfrm>
            <a:prstGeom prst="rect">
              <a:avLst/>
            </a:prstGeom>
          </p:spPr>
        </p:pic>
        <p:cxnSp>
          <p:nvCxnSpPr>
            <p:cNvPr id="9" name="Straight Connector 8">
              <a:extLst>
                <a:ext uri="{FF2B5EF4-FFF2-40B4-BE49-F238E27FC236}">
                  <a16:creationId xmlns:a16="http://schemas.microsoft.com/office/drawing/2014/main" id="{B9EF3A1D-7433-1749-829E-A2F77BB083CB}"/>
                </a:ext>
              </a:extLst>
            </p:cNvPr>
            <p:cNvCxnSpPr/>
            <p:nvPr userDrawn="1"/>
          </p:nvCxnSpPr>
          <p:spPr>
            <a:xfrm>
              <a:off x="1841688" y="6140207"/>
              <a:ext cx="0" cy="626534"/>
            </a:xfrm>
            <a:prstGeom prst="line">
              <a:avLst/>
            </a:prstGeom>
            <a:ln w="19050">
              <a:solidFill>
                <a:schemeClr val="tx2">
                  <a:alpha val="60000"/>
                </a:schemeClr>
              </a:solidFill>
            </a:ln>
          </p:spPr>
          <p:style>
            <a:lnRef idx="1">
              <a:schemeClr val="accent1"/>
            </a:lnRef>
            <a:fillRef idx="0">
              <a:schemeClr val="accent1"/>
            </a:fillRef>
            <a:effectRef idx="0">
              <a:schemeClr val="accent1"/>
            </a:effectRef>
            <a:fontRef idx="minor">
              <a:schemeClr val="tx1"/>
            </a:fontRef>
          </p:style>
        </p:cxnSp>
      </p:grpSp>
      <p:sp>
        <p:nvSpPr>
          <p:cNvPr id="10" name="Content Placeholder 2">
            <a:extLst>
              <a:ext uri="{FF2B5EF4-FFF2-40B4-BE49-F238E27FC236}">
                <a16:creationId xmlns:a16="http://schemas.microsoft.com/office/drawing/2014/main" id="{24F9ABEB-9708-EE44-8B70-88D07952684B}"/>
              </a:ext>
            </a:extLst>
          </p:cNvPr>
          <p:cNvSpPr>
            <a:spLocks noGrp="1"/>
          </p:cNvSpPr>
          <p:nvPr>
            <p:ph idx="1"/>
          </p:nvPr>
        </p:nvSpPr>
        <p:spPr>
          <a:xfrm>
            <a:off x="6096000" y="749508"/>
            <a:ext cx="4753292" cy="4804929"/>
          </a:xfrm>
        </p:spPr>
        <p:txBody>
          <a:bodyPr anchor="t" anchorCtr="0"/>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238C3E95-8C9D-EB4E-BF4D-5A5B18E2B4C9}"/>
              </a:ext>
            </a:extLst>
          </p:cNvPr>
          <p:cNvSpPr txBox="1">
            <a:spLocks/>
          </p:cNvSpPr>
          <p:nvPr userDrawn="1"/>
        </p:nvSpPr>
        <p:spPr>
          <a:xfrm>
            <a:off x="842433" y="1777300"/>
            <a:ext cx="3191933" cy="2094185"/>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endParaRPr lang="en-US" dirty="0"/>
          </a:p>
        </p:txBody>
      </p:sp>
      <p:pic>
        <p:nvPicPr>
          <p:cNvPr id="14" name="Picture 13" descr="Diagram&#10;&#10;Description automatically generated with low confidence">
            <a:extLst>
              <a:ext uri="{FF2B5EF4-FFF2-40B4-BE49-F238E27FC236}">
                <a16:creationId xmlns:a16="http://schemas.microsoft.com/office/drawing/2014/main" id="{364E0ADA-AD46-6F47-8309-27554E477A42}"/>
              </a:ext>
            </a:extLst>
          </p:cNvPr>
          <p:cNvPicPr>
            <a:picLocks noChangeAspect="1"/>
          </p:cNvPicPr>
          <p:nvPr userDrawn="1"/>
        </p:nvPicPr>
        <p:blipFill rotWithShape="1">
          <a:blip r:embed="rId4"/>
          <a:srcRect r="57566" b="14989"/>
          <a:stretch/>
        </p:blipFill>
        <p:spPr>
          <a:xfrm>
            <a:off x="0" y="-33108"/>
            <a:ext cx="5198534" cy="5858175"/>
          </a:xfrm>
          <a:prstGeom prst="rect">
            <a:avLst/>
          </a:prstGeom>
        </p:spPr>
      </p:pic>
    </p:spTree>
    <p:extLst>
      <p:ext uri="{BB962C8B-B14F-4D97-AF65-F5344CB8AC3E}">
        <p14:creationId xmlns:p14="http://schemas.microsoft.com/office/powerpoint/2010/main" val="611237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4717397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171093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443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243116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1158432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286470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1714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dirty="0"/>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16630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047769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337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087034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74066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07638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7227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7AF47-3DED-69D8-6876-D178438C34BF}"/>
              </a:ext>
              <a:ext uri="{C183D7F6-B498-43B3-948B-1728B52AA6E4}">
                <adec:decorative xmlns:adec="http://schemas.microsoft.com/office/drawing/2017/decorative" val="1"/>
              </a:ext>
            </a:extLst>
          </p:cNvPr>
          <p:cNvSpPr/>
          <p:nvPr userDrawn="1"/>
        </p:nvSpPr>
        <p:spPr>
          <a:xfrm>
            <a:off x="1" y="0"/>
            <a:ext cx="28617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3"/>
              </a:solidFill>
            </a:endParaRPr>
          </a:p>
        </p:txBody>
      </p:sp>
      <p:sp>
        <p:nvSpPr>
          <p:cNvPr id="15" name="Rectangle 14">
            <a:extLst>
              <a:ext uri="{FF2B5EF4-FFF2-40B4-BE49-F238E27FC236}">
                <a16:creationId xmlns:a16="http://schemas.microsoft.com/office/drawing/2014/main" id="{01F635D4-E5D5-9AFA-D709-BAE18B6438A8}"/>
              </a:ext>
              <a:ext uri="{C183D7F6-B498-43B3-948B-1728B52AA6E4}">
                <adec:decorative xmlns:adec="http://schemas.microsoft.com/office/drawing/2017/decorative" val="1"/>
              </a:ext>
            </a:extLst>
          </p:cNvPr>
          <p:cNvSpPr/>
          <p:nvPr userDrawn="1"/>
        </p:nvSpPr>
        <p:spPr>
          <a:xfrm>
            <a:off x="427028" y="422101"/>
            <a:ext cx="4781362"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5">
            <a:extLst>
              <a:ext uri="{FF2B5EF4-FFF2-40B4-BE49-F238E27FC236}">
                <a16:creationId xmlns:a16="http://schemas.microsoft.com/office/drawing/2014/main" id="{6C47F987-030F-F342-D90F-999612E61DE8}"/>
              </a:ext>
            </a:extLst>
          </p:cNvPr>
          <p:cNvSpPr>
            <a:spLocks noGrp="1"/>
          </p:cNvSpPr>
          <p:nvPr>
            <p:ph type="title" hasCustomPrompt="1"/>
          </p:nvPr>
        </p:nvSpPr>
        <p:spPr>
          <a:xfrm>
            <a:off x="609600" y="602397"/>
            <a:ext cx="4343102" cy="1905000"/>
          </a:xfrm>
        </p:spPr>
        <p:txBody>
          <a:bodyPr anchor="t"/>
          <a:lstStyle>
            <a:lvl1pPr algn="l">
              <a:lnSpc>
                <a:spcPts val="6000"/>
              </a:lnSpc>
              <a:spcAft>
                <a:spcPts val="0"/>
              </a:spcAft>
              <a:defRPr spc="100" baseline="0"/>
            </a:lvl1pPr>
          </a:lstStyle>
          <a:p>
            <a:r>
              <a:rPr lang="en-US" dirty="0"/>
              <a:t>Add title here</a:t>
            </a:r>
          </a:p>
        </p:txBody>
      </p:sp>
      <p:sp>
        <p:nvSpPr>
          <p:cNvPr id="17" name="Text Placeholder 125">
            <a:extLst>
              <a:ext uri="{FF2B5EF4-FFF2-40B4-BE49-F238E27FC236}">
                <a16:creationId xmlns:a16="http://schemas.microsoft.com/office/drawing/2014/main" id="{F2B9B2C5-0EF0-6F1B-4ED5-FA6E55D5B9CF}"/>
              </a:ext>
            </a:extLst>
          </p:cNvPr>
          <p:cNvSpPr>
            <a:spLocks noGrp="1"/>
          </p:cNvSpPr>
          <p:nvPr>
            <p:ph type="body" sz="quarter" idx="11" hasCustomPrompt="1"/>
          </p:nvPr>
        </p:nvSpPr>
        <p:spPr>
          <a:xfrm>
            <a:off x="608171" y="2521784"/>
            <a:ext cx="3257632"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18" name="Text Placeholder 125">
            <a:extLst>
              <a:ext uri="{FF2B5EF4-FFF2-40B4-BE49-F238E27FC236}">
                <a16:creationId xmlns:a16="http://schemas.microsoft.com/office/drawing/2014/main" id="{AD6D634A-E888-0AA0-F6D4-475814D28557}"/>
              </a:ext>
            </a:extLst>
          </p:cNvPr>
          <p:cNvSpPr>
            <a:spLocks noGrp="1"/>
          </p:cNvSpPr>
          <p:nvPr>
            <p:ph type="body" sz="quarter" idx="17" hasCustomPrompt="1"/>
          </p:nvPr>
        </p:nvSpPr>
        <p:spPr>
          <a:xfrm>
            <a:off x="609600" y="3040798"/>
            <a:ext cx="3614797"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3" name="Text Placeholder 125">
            <a:extLst>
              <a:ext uri="{FF2B5EF4-FFF2-40B4-BE49-F238E27FC236}">
                <a16:creationId xmlns:a16="http://schemas.microsoft.com/office/drawing/2014/main" id="{6E8A67D3-C169-273A-15E9-927CE473D8F8}"/>
              </a:ext>
            </a:extLst>
          </p:cNvPr>
          <p:cNvSpPr>
            <a:spLocks noGrp="1"/>
          </p:cNvSpPr>
          <p:nvPr>
            <p:ph type="body" sz="quarter" idx="22" hasCustomPrompt="1"/>
          </p:nvPr>
        </p:nvSpPr>
        <p:spPr>
          <a:xfrm>
            <a:off x="4824557" y="3629378"/>
            <a:ext cx="1939869"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4" name="Text Placeholder 125">
            <a:extLst>
              <a:ext uri="{FF2B5EF4-FFF2-40B4-BE49-F238E27FC236}">
                <a16:creationId xmlns:a16="http://schemas.microsoft.com/office/drawing/2014/main" id="{8E927CBD-3051-0B4E-A16D-293CC63C878F}"/>
              </a:ext>
            </a:extLst>
          </p:cNvPr>
          <p:cNvSpPr>
            <a:spLocks noGrp="1"/>
          </p:cNvSpPr>
          <p:nvPr>
            <p:ph type="body" sz="quarter" idx="23" hasCustomPrompt="1"/>
          </p:nvPr>
        </p:nvSpPr>
        <p:spPr>
          <a:xfrm>
            <a:off x="4846947" y="3857977"/>
            <a:ext cx="1917480"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9" name="Text Placeholder 125">
            <a:extLst>
              <a:ext uri="{FF2B5EF4-FFF2-40B4-BE49-F238E27FC236}">
                <a16:creationId xmlns:a16="http://schemas.microsoft.com/office/drawing/2014/main" id="{1215FD84-1C6D-AB2A-B0FF-D1FD15DE9B4F}"/>
              </a:ext>
            </a:extLst>
          </p:cNvPr>
          <p:cNvSpPr>
            <a:spLocks noGrp="1"/>
          </p:cNvSpPr>
          <p:nvPr>
            <p:ph type="body" sz="quarter" idx="20" hasCustomPrompt="1"/>
          </p:nvPr>
        </p:nvSpPr>
        <p:spPr>
          <a:xfrm>
            <a:off x="4994549" y="2286001"/>
            <a:ext cx="1939869"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0" name="Text Placeholder 125">
            <a:extLst>
              <a:ext uri="{FF2B5EF4-FFF2-40B4-BE49-F238E27FC236}">
                <a16:creationId xmlns:a16="http://schemas.microsoft.com/office/drawing/2014/main" id="{8E338294-FF0D-EA6A-CCFE-9127622AB2DA}"/>
              </a:ext>
            </a:extLst>
          </p:cNvPr>
          <p:cNvSpPr>
            <a:spLocks noGrp="1"/>
          </p:cNvSpPr>
          <p:nvPr>
            <p:ph type="body" sz="quarter" idx="21" hasCustomPrompt="1"/>
          </p:nvPr>
        </p:nvSpPr>
        <p:spPr>
          <a:xfrm>
            <a:off x="4985429" y="2510935"/>
            <a:ext cx="1917480"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971BD2B-04C0-9A0E-AC47-43B1877062B4}"/>
              </a:ext>
            </a:extLst>
          </p:cNvPr>
          <p:cNvSpPr>
            <a:spLocks noGrp="1"/>
          </p:cNvSpPr>
          <p:nvPr>
            <p:ph type="body" sz="quarter" idx="24" hasCustomPrompt="1"/>
          </p:nvPr>
        </p:nvSpPr>
        <p:spPr>
          <a:xfrm>
            <a:off x="5964483" y="1162163"/>
            <a:ext cx="1939869"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6" name="Text Placeholder 125">
            <a:extLst>
              <a:ext uri="{FF2B5EF4-FFF2-40B4-BE49-F238E27FC236}">
                <a16:creationId xmlns:a16="http://schemas.microsoft.com/office/drawing/2014/main" id="{5574BCF0-46FA-3E75-0A55-56DAF2B59046}"/>
              </a:ext>
            </a:extLst>
          </p:cNvPr>
          <p:cNvSpPr>
            <a:spLocks noGrp="1"/>
          </p:cNvSpPr>
          <p:nvPr>
            <p:ph type="body" sz="quarter" idx="25" hasCustomPrompt="1"/>
          </p:nvPr>
        </p:nvSpPr>
        <p:spPr>
          <a:xfrm>
            <a:off x="5986873" y="1390762"/>
            <a:ext cx="1917480"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7" name="Text Placeholder 125">
            <a:extLst>
              <a:ext uri="{FF2B5EF4-FFF2-40B4-BE49-F238E27FC236}">
                <a16:creationId xmlns:a16="http://schemas.microsoft.com/office/drawing/2014/main" id="{12B02747-8762-EAB3-526E-3D4E60C41B42}"/>
              </a:ext>
            </a:extLst>
          </p:cNvPr>
          <p:cNvSpPr>
            <a:spLocks noGrp="1"/>
          </p:cNvSpPr>
          <p:nvPr>
            <p:ph type="body" sz="quarter" idx="26" hasCustomPrompt="1"/>
          </p:nvPr>
        </p:nvSpPr>
        <p:spPr>
          <a:xfrm>
            <a:off x="9358074" y="1143001"/>
            <a:ext cx="1939869"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8" name="Text Placeholder 125">
            <a:extLst>
              <a:ext uri="{FF2B5EF4-FFF2-40B4-BE49-F238E27FC236}">
                <a16:creationId xmlns:a16="http://schemas.microsoft.com/office/drawing/2014/main" id="{4BF6E38E-1F84-DC2E-94DB-3A180A678661}"/>
              </a:ext>
            </a:extLst>
          </p:cNvPr>
          <p:cNvSpPr>
            <a:spLocks noGrp="1"/>
          </p:cNvSpPr>
          <p:nvPr>
            <p:ph type="body" sz="quarter" idx="27" hasCustomPrompt="1"/>
          </p:nvPr>
        </p:nvSpPr>
        <p:spPr>
          <a:xfrm>
            <a:off x="9380464" y="1371600"/>
            <a:ext cx="1917480"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9" name="Text Placeholder 125">
            <a:extLst>
              <a:ext uri="{FF2B5EF4-FFF2-40B4-BE49-F238E27FC236}">
                <a16:creationId xmlns:a16="http://schemas.microsoft.com/office/drawing/2014/main" id="{DDD700A6-B275-6D9B-91A3-DA0B6F7BD1F5}"/>
              </a:ext>
            </a:extLst>
          </p:cNvPr>
          <p:cNvSpPr>
            <a:spLocks noGrp="1"/>
          </p:cNvSpPr>
          <p:nvPr>
            <p:ph type="body" sz="quarter" idx="28" hasCustomPrompt="1"/>
          </p:nvPr>
        </p:nvSpPr>
        <p:spPr>
          <a:xfrm>
            <a:off x="10516751" y="2216983"/>
            <a:ext cx="1554320"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0" name="Text Placeholder 125">
            <a:extLst>
              <a:ext uri="{FF2B5EF4-FFF2-40B4-BE49-F238E27FC236}">
                <a16:creationId xmlns:a16="http://schemas.microsoft.com/office/drawing/2014/main" id="{80A6F55A-8F15-4A1C-CF97-67111E15E844}"/>
              </a:ext>
            </a:extLst>
          </p:cNvPr>
          <p:cNvSpPr>
            <a:spLocks noGrp="1"/>
          </p:cNvSpPr>
          <p:nvPr>
            <p:ph type="body" sz="quarter" idx="29" hasCustomPrompt="1"/>
          </p:nvPr>
        </p:nvSpPr>
        <p:spPr>
          <a:xfrm>
            <a:off x="10525721" y="2445582"/>
            <a:ext cx="15363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1" name="Text Placeholder 125">
            <a:extLst>
              <a:ext uri="{FF2B5EF4-FFF2-40B4-BE49-F238E27FC236}">
                <a16:creationId xmlns:a16="http://schemas.microsoft.com/office/drawing/2014/main" id="{A5F9F182-55A7-9A0B-F27B-A0AB4F2DCC15}"/>
              </a:ext>
            </a:extLst>
          </p:cNvPr>
          <p:cNvSpPr>
            <a:spLocks noGrp="1"/>
          </p:cNvSpPr>
          <p:nvPr>
            <p:ph type="body" sz="quarter" idx="30" hasCustomPrompt="1"/>
          </p:nvPr>
        </p:nvSpPr>
        <p:spPr>
          <a:xfrm>
            <a:off x="10739006" y="3657600"/>
            <a:ext cx="1332065"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2" name="Text Placeholder 125">
            <a:extLst>
              <a:ext uri="{FF2B5EF4-FFF2-40B4-BE49-F238E27FC236}">
                <a16:creationId xmlns:a16="http://schemas.microsoft.com/office/drawing/2014/main" id="{5C5598AE-E5AB-50F5-52A0-E3F4DF25687F}"/>
              </a:ext>
            </a:extLst>
          </p:cNvPr>
          <p:cNvSpPr>
            <a:spLocks noGrp="1"/>
          </p:cNvSpPr>
          <p:nvPr>
            <p:ph type="body" sz="quarter" idx="31" hasCustomPrompt="1"/>
          </p:nvPr>
        </p:nvSpPr>
        <p:spPr>
          <a:xfrm>
            <a:off x="10745410" y="3886200"/>
            <a:ext cx="131669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2478FA16-2EF6-42CE-BDA0-AE3355B3A67E}"/>
              </a:ext>
            </a:extLst>
          </p:cNvPr>
          <p:cNvSpPr>
            <a:spLocks noGrp="1"/>
          </p:cNvSpPr>
          <p:nvPr>
            <p:ph type="body" sz="quarter" idx="32" hasCustomPrompt="1"/>
          </p:nvPr>
        </p:nvSpPr>
        <p:spPr>
          <a:xfrm>
            <a:off x="7662243" y="5493583"/>
            <a:ext cx="1939869"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4" name="Text Placeholder 125">
            <a:extLst>
              <a:ext uri="{FF2B5EF4-FFF2-40B4-BE49-F238E27FC236}">
                <a16:creationId xmlns:a16="http://schemas.microsoft.com/office/drawing/2014/main" id="{A5DCA5D8-D938-D2A9-2437-9CDE3A41457E}"/>
              </a:ext>
            </a:extLst>
          </p:cNvPr>
          <p:cNvSpPr>
            <a:spLocks noGrp="1"/>
          </p:cNvSpPr>
          <p:nvPr>
            <p:ph type="body" sz="quarter" idx="33" hasCustomPrompt="1"/>
          </p:nvPr>
        </p:nvSpPr>
        <p:spPr>
          <a:xfrm>
            <a:off x="7684633" y="5722182"/>
            <a:ext cx="1917480"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115067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Title and lev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4B3A29-FCE9-B4D8-E498-C9BD3029CDE9}"/>
              </a:ext>
              <a:ext uri="{C183D7F6-B498-43B3-948B-1728B52AA6E4}">
                <adec:decorative xmlns:adec="http://schemas.microsoft.com/office/drawing/2017/decorative" val="1"/>
              </a:ext>
            </a:extLst>
          </p:cNvPr>
          <p:cNvSpPr/>
          <p:nvPr userDrawn="1"/>
        </p:nvSpPr>
        <p:spPr>
          <a:xfrm>
            <a:off x="1" y="-1"/>
            <a:ext cx="5714900"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70A1E9CA-4103-40B1-7E8C-A57F19494142}"/>
              </a:ext>
              <a:ext uri="{C183D7F6-B498-43B3-948B-1728B52AA6E4}">
                <adec:decorative xmlns:adec="http://schemas.microsoft.com/office/drawing/2017/decorative" val="1"/>
              </a:ext>
            </a:extLst>
          </p:cNvPr>
          <p:cNvSpPr/>
          <p:nvPr userDrawn="1"/>
        </p:nvSpPr>
        <p:spPr>
          <a:xfrm>
            <a:off x="427028" y="422101"/>
            <a:ext cx="11337946"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itle 19">
            <a:extLst>
              <a:ext uri="{FF2B5EF4-FFF2-40B4-BE49-F238E27FC236}">
                <a16:creationId xmlns:a16="http://schemas.microsoft.com/office/drawing/2014/main" id="{B8C18CC1-4E57-9E5D-428C-5E9E67D8A9F2}"/>
              </a:ext>
            </a:extLst>
          </p:cNvPr>
          <p:cNvSpPr>
            <a:spLocks noGrp="1"/>
          </p:cNvSpPr>
          <p:nvPr>
            <p:ph type="title" hasCustomPrompt="1"/>
          </p:nvPr>
        </p:nvSpPr>
        <p:spPr>
          <a:xfrm>
            <a:off x="629334" y="650999"/>
            <a:ext cx="4114442" cy="1676400"/>
          </a:xfrm>
        </p:spPr>
        <p:txBody>
          <a:bodyPr anchor="t"/>
          <a:lstStyle>
            <a:lvl1pPr algn="l">
              <a:lnSpc>
                <a:spcPct val="100000"/>
              </a:lnSpc>
              <a:spcAft>
                <a:spcPts val="0"/>
              </a:spcAft>
              <a:defRPr/>
            </a:lvl1pPr>
          </a:lstStyle>
          <a:p>
            <a:r>
              <a:rPr lang="en-US" dirty="0"/>
              <a:t>ADD TITLE HERE</a:t>
            </a:r>
          </a:p>
        </p:txBody>
      </p:sp>
      <p:sp>
        <p:nvSpPr>
          <p:cNvPr id="21" name="Text Placeholder 125">
            <a:extLst>
              <a:ext uri="{FF2B5EF4-FFF2-40B4-BE49-F238E27FC236}">
                <a16:creationId xmlns:a16="http://schemas.microsoft.com/office/drawing/2014/main" id="{7A1EAEB5-81CE-EBF0-A74A-ACB758C4023A}"/>
              </a:ext>
            </a:extLst>
          </p:cNvPr>
          <p:cNvSpPr>
            <a:spLocks noGrp="1"/>
          </p:cNvSpPr>
          <p:nvPr>
            <p:ph type="body" sz="quarter" idx="11" hasCustomPrompt="1"/>
          </p:nvPr>
        </p:nvSpPr>
        <p:spPr>
          <a:xfrm>
            <a:off x="650497" y="2521784"/>
            <a:ext cx="4072116"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BE28D154-9E48-721D-8D78-AD3AE5AC379B}"/>
              </a:ext>
            </a:extLst>
          </p:cNvPr>
          <p:cNvSpPr>
            <a:spLocks noGrp="1"/>
          </p:cNvSpPr>
          <p:nvPr>
            <p:ph type="body" sz="quarter" idx="17" hasCustomPrompt="1"/>
          </p:nvPr>
        </p:nvSpPr>
        <p:spPr>
          <a:xfrm>
            <a:off x="651926" y="3040798"/>
            <a:ext cx="3614797"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Text Placeholder 125">
            <a:extLst>
              <a:ext uri="{FF2B5EF4-FFF2-40B4-BE49-F238E27FC236}">
                <a16:creationId xmlns:a16="http://schemas.microsoft.com/office/drawing/2014/main" id="{92FB5D3C-60DA-5F60-77EC-AF08AC003FC5}"/>
              </a:ext>
            </a:extLst>
          </p:cNvPr>
          <p:cNvSpPr>
            <a:spLocks noGrp="1"/>
          </p:cNvSpPr>
          <p:nvPr>
            <p:ph type="body" sz="quarter" idx="26" hasCustomPrompt="1"/>
          </p:nvPr>
        </p:nvSpPr>
        <p:spPr>
          <a:xfrm>
            <a:off x="7090962" y="2116353"/>
            <a:ext cx="1939869"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7" name="Text Placeholder 125">
            <a:extLst>
              <a:ext uri="{FF2B5EF4-FFF2-40B4-BE49-F238E27FC236}">
                <a16:creationId xmlns:a16="http://schemas.microsoft.com/office/drawing/2014/main" id="{77BC5609-22BF-1797-15A9-293214C5F203}"/>
              </a:ext>
            </a:extLst>
          </p:cNvPr>
          <p:cNvSpPr>
            <a:spLocks noGrp="1"/>
          </p:cNvSpPr>
          <p:nvPr>
            <p:ph type="body" sz="quarter" idx="27" hasCustomPrompt="1"/>
          </p:nvPr>
        </p:nvSpPr>
        <p:spPr>
          <a:xfrm>
            <a:off x="7086858" y="2327399"/>
            <a:ext cx="1917480"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6" name="Text Placeholder 125">
            <a:extLst>
              <a:ext uri="{FF2B5EF4-FFF2-40B4-BE49-F238E27FC236}">
                <a16:creationId xmlns:a16="http://schemas.microsoft.com/office/drawing/2014/main" id="{F504E911-79E1-4052-91F7-C48642191224}"/>
              </a:ext>
            </a:extLst>
          </p:cNvPr>
          <p:cNvSpPr>
            <a:spLocks noGrp="1"/>
          </p:cNvSpPr>
          <p:nvPr>
            <p:ph type="body" sz="quarter" idx="24" hasCustomPrompt="1"/>
          </p:nvPr>
        </p:nvSpPr>
        <p:spPr>
          <a:xfrm>
            <a:off x="6431476" y="2916512"/>
            <a:ext cx="1939869"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Text Placeholder 125">
            <a:extLst>
              <a:ext uri="{FF2B5EF4-FFF2-40B4-BE49-F238E27FC236}">
                <a16:creationId xmlns:a16="http://schemas.microsoft.com/office/drawing/2014/main" id="{7FA6CF63-094C-FEF1-FE0A-D224114FFFB1}"/>
              </a:ext>
            </a:extLst>
          </p:cNvPr>
          <p:cNvSpPr>
            <a:spLocks noGrp="1"/>
          </p:cNvSpPr>
          <p:nvPr>
            <p:ph type="body" sz="quarter" idx="25" hasCustomPrompt="1"/>
          </p:nvPr>
        </p:nvSpPr>
        <p:spPr>
          <a:xfrm>
            <a:off x="6436931" y="3160070"/>
            <a:ext cx="1917480"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5AE70E18-5556-DFBC-8CD8-0D96082B2257}"/>
              </a:ext>
            </a:extLst>
          </p:cNvPr>
          <p:cNvSpPr>
            <a:spLocks noGrp="1"/>
          </p:cNvSpPr>
          <p:nvPr>
            <p:ph type="body" sz="quarter" idx="22" hasCustomPrompt="1"/>
          </p:nvPr>
        </p:nvSpPr>
        <p:spPr>
          <a:xfrm>
            <a:off x="5788205" y="3765558"/>
            <a:ext cx="1902126" cy="27503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4" name="Text Placeholder 125">
            <a:extLst>
              <a:ext uri="{FF2B5EF4-FFF2-40B4-BE49-F238E27FC236}">
                <a16:creationId xmlns:a16="http://schemas.microsoft.com/office/drawing/2014/main" id="{222FD369-F478-4133-30A6-A16422FBCB18}"/>
              </a:ext>
            </a:extLst>
          </p:cNvPr>
          <p:cNvSpPr>
            <a:spLocks noGrp="1"/>
          </p:cNvSpPr>
          <p:nvPr>
            <p:ph type="body" sz="quarter" idx="23" hasCustomPrompt="1"/>
          </p:nvPr>
        </p:nvSpPr>
        <p:spPr>
          <a:xfrm>
            <a:off x="5788205" y="3995716"/>
            <a:ext cx="1917480"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EA7CF27-14B0-372C-159C-89BE2876C314}"/>
              </a:ext>
            </a:extLst>
          </p:cNvPr>
          <p:cNvSpPr>
            <a:spLocks noGrp="1"/>
          </p:cNvSpPr>
          <p:nvPr>
            <p:ph type="body" sz="quarter" idx="20" hasCustomPrompt="1"/>
          </p:nvPr>
        </p:nvSpPr>
        <p:spPr>
          <a:xfrm>
            <a:off x="5146988" y="4582848"/>
            <a:ext cx="1939869"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32C67C49-4D06-C2A2-A438-FF3F8CE7BF6B}"/>
              </a:ext>
            </a:extLst>
          </p:cNvPr>
          <p:cNvSpPr>
            <a:spLocks noGrp="1"/>
          </p:cNvSpPr>
          <p:nvPr>
            <p:ph type="body" sz="quarter" idx="21" hasCustomPrompt="1"/>
          </p:nvPr>
        </p:nvSpPr>
        <p:spPr>
          <a:xfrm>
            <a:off x="5131635" y="4835584"/>
            <a:ext cx="1917480"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740818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EFA84-7480-773D-6433-D238A7A8B41A}"/>
              </a:ext>
              <a:ext uri="{C183D7F6-B498-43B3-948B-1728B52AA6E4}">
                <adec:decorative xmlns:adec="http://schemas.microsoft.com/office/drawing/2017/decorative" val="1"/>
              </a:ext>
            </a:extLst>
          </p:cNvPr>
          <p:cNvSpPr/>
          <p:nvPr userDrawn="1"/>
        </p:nvSpPr>
        <p:spPr>
          <a:xfrm>
            <a:off x="1" y="0"/>
            <a:ext cx="12192000" cy="3257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a:extLst>
              <a:ext uri="{FF2B5EF4-FFF2-40B4-BE49-F238E27FC236}">
                <a16:creationId xmlns:a16="http://schemas.microsoft.com/office/drawing/2014/main" id="{26781FA1-E450-FC85-A1D5-F1AC260B0A5D}"/>
              </a:ext>
              <a:ext uri="{C183D7F6-B498-43B3-948B-1728B52AA6E4}">
                <adec:decorative xmlns:adec="http://schemas.microsoft.com/office/drawing/2017/decorative" val="1"/>
              </a:ext>
            </a:extLst>
          </p:cNvPr>
          <p:cNvSpPr/>
          <p:nvPr userDrawn="1"/>
        </p:nvSpPr>
        <p:spPr>
          <a:xfrm>
            <a:off x="427028" y="422101"/>
            <a:ext cx="11337946"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0" name="Group 29">
            <a:extLst>
              <a:ext uri="{FF2B5EF4-FFF2-40B4-BE49-F238E27FC236}">
                <a16:creationId xmlns:a16="http://schemas.microsoft.com/office/drawing/2014/main" id="{3ACEDB6D-CD7F-BC8F-1749-3054098DA730}"/>
              </a:ext>
              <a:ext uri="{C183D7F6-B498-43B3-948B-1728B52AA6E4}">
                <adec:decorative xmlns:adec="http://schemas.microsoft.com/office/drawing/2017/decorative" val="1"/>
              </a:ext>
            </a:extLst>
          </p:cNvPr>
          <p:cNvGrpSpPr/>
          <p:nvPr userDrawn="1"/>
        </p:nvGrpSpPr>
        <p:grpSpPr>
          <a:xfrm>
            <a:off x="0" y="661036"/>
            <a:ext cx="2013474" cy="1396365"/>
            <a:chOff x="0" y="0"/>
            <a:chExt cx="928687" cy="643890"/>
          </a:xfrm>
        </p:grpSpPr>
        <p:sp>
          <p:nvSpPr>
            <p:cNvPr id="31" name="Freeform 4">
              <a:extLst>
                <a:ext uri="{FF2B5EF4-FFF2-40B4-BE49-F238E27FC236}">
                  <a16:creationId xmlns:a16="http://schemas.microsoft.com/office/drawing/2014/main" id="{E303553F-133A-F707-E39C-3BE7F82305FD}"/>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32" name="Freeform 5">
              <a:extLst>
                <a:ext uri="{FF2B5EF4-FFF2-40B4-BE49-F238E27FC236}">
                  <a16:creationId xmlns:a16="http://schemas.microsoft.com/office/drawing/2014/main" id="{7546C055-E6C6-8706-8118-879148E4544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33" name="Freeform 6">
              <a:extLst>
                <a:ext uri="{FF2B5EF4-FFF2-40B4-BE49-F238E27FC236}">
                  <a16:creationId xmlns:a16="http://schemas.microsoft.com/office/drawing/2014/main" id="{84C4BAEB-FEF0-1228-C43B-C62695711216}"/>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34" name="Freeform 7">
              <a:extLst>
                <a:ext uri="{FF2B5EF4-FFF2-40B4-BE49-F238E27FC236}">
                  <a16:creationId xmlns:a16="http://schemas.microsoft.com/office/drawing/2014/main" id="{AAB11ED3-708A-3C7C-2B0C-576AAA63E0EC}"/>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cxnSp>
        <p:nvCxnSpPr>
          <p:cNvPr id="35" name="Straight Connector 34">
            <a:extLst>
              <a:ext uri="{FF2B5EF4-FFF2-40B4-BE49-F238E27FC236}">
                <a16:creationId xmlns:a16="http://schemas.microsoft.com/office/drawing/2014/main" id="{CF11CF44-2C9F-6FBA-19F4-FDFFDAE92D62}"/>
              </a:ext>
              <a:ext uri="{C183D7F6-B498-43B3-948B-1728B52AA6E4}">
                <adec:decorative xmlns:adec="http://schemas.microsoft.com/office/drawing/2017/decorative" val="1"/>
              </a:ext>
            </a:extLst>
          </p:cNvPr>
          <p:cNvCxnSpPr>
            <a:cxnSpLocks/>
          </p:cNvCxnSpPr>
          <p:nvPr userDrawn="1"/>
        </p:nvCxnSpPr>
        <p:spPr>
          <a:xfrm>
            <a:off x="6095999" y="834550"/>
            <a:ext cx="0" cy="51889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73D5B8A-C79C-911E-98CB-14151FDE937D}"/>
              </a:ext>
            </a:extLst>
          </p:cNvPr>
          <p:cNvSpPr>
            <a:spLocks noGrp="1"/>
          </p:cNvSpPr>
          <p:nvPr>
            <p:ph type="title" hasCustomPrompt="1"/>
          </p:nvPr>
        </p:nvSpPr>
        <p:spPr>
          <a:xfrm>
            <a:off x="608170" y="2582012"/>
            <a:ext cx="4649411" cy="3666388"/>
          </a:xfrm>
          <a:noFill/>
        </p:spPr>
        <p:txBody>
          <a:bodyPr anchor="b">
            <a:normAutofit/>
          </a:bodyPr>
          <a:lstStyle>
            <a:lvl1pPr algn="l">
              <a:lnSpc>
                <a:spcPts val="6000"/>
              </a:lnSpc>
              <a:spcAft>
                <a:spcPts val="0"/>
              </a:spcAft>
              <a:defRPr sz="4800" cap="all" spc="100" baseline="0">
                <a:solidFill>
                  <a:schemeClr val="accent1"/>
                </a:solidFill>
              </a:defRPr>
            </a:lvl1pPr>
          </a:lstStyle>
          <a:p>
            <a:r>
              <a:rPr lang="en-US" dirty="0"/>
              <a:t>ADD TITLE HERE</a:t>
            </a:r>
          </a:p>
        </p:txBody>
      </p:sp>
      <p:sp>
        <p:nvSpPr>
          <p:cNvPr id="16" name="Text Placeholder 125">
            <a:extLst>
              <a:ext uri="{FF2B5EF4-FFF2-40B4-BE49-F238E27FC236}">
                <a16:creationId xmlns:a16="http://schemas.microsoft.com/office/drawing/2014/main" id="{49D1D9C0-0B12-47B2-E4DC-A1F8457D866A}"/>
              </a:ext>
            </a:extLst>
          </p:cNvPr>
          <p:cNvSpPr>
            <a:spLocks noGrp="1"/>
          </p:cNvSpPr>
          <p:nvPr>
            <p:ph type="body" sz="quarter" idx="11" hasCustomPrompt="1"/>
          </p:nvPr>
        </p:nvSpPr>
        <p:spPr>
          <a:xfrm>
            <a:off x="6380051" y="80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7" name="Text Placeholder 125">
            <a:extLst>
              <a:ext uri="{FF2B5EF4-FFF2-40B4-BE49-F238E27FC236}">
                <a16:creationId xmlns:a16="http://schemas.microsoft.com/office/drawing/2014/main" id="{D507759E-A24F-583B-4693-0B2EE5298A01}"/>
              </a:ext>
            </a:extLst>
          </p:cNvPr>
          <p:cNvSpPr>
            <a:spLocks noGrp="1"/>
          </p:cNvSpPr>
          <p:nvPr>
            <p:ph type="body" sz="quarter" idx="17" hasCustomPrompt="1"/>
          </p:nvPr>
        </p:nvSpPr>
        <p:spPr>
          <a:xfrm>
            <a:off x="6380051" y="1108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 name="Text Placeholder 125">
            <a:extLst>
              <a:ext uri="{FF2B5EF4-FFF2-40B4-BE49-F238E27FC236}">
                <a16:creationId xmlns:a16="http://schemas.microsoft.com/office/drawing/2014/main" id="{845025F0-F7C6-A8E6-49C9-12DA5E80481E}"/>
              </a:ext>
            </a:extLst>
          </p:cNvPr>
          <p:cNvSpPr>
            <a:spLocks noGrp="1"/>
          </p:cNvSpPr>
          <p:nvPr>
            <p:ph type="body" sz="quarter" idx="12" hasCustomPrompt="1"/>
          </p:nvPr>
        </p:nvSpPr>
        <p:spPr>
          <a:xfrm>
            <a:off x="6380051" y="1752601"/>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9" name="Text Placeholder 125">
            <a:extLst>
              <a:ext uri="{FF2B5EF4-FFF2-40B4-BE49-F238E27FC236}">
                <a16:creationId xmlns:a16="http://schemas.microsoft.com/office/drawing/2014/main" id="{781EBEF0-7A65-5718-3905-B1449171D147}"/>
              </a:ext>
            </a:extLst>
          </p:cNvPr>
          <p:cNvSpPr>
            <a:spLocks noGrp="1"/>
          </p:cNvSpPr>
          <p:nvPr>
            <p:ph type="body" sz="quarter" idx="18" hasCustomPrompt="1"/>
          </p:nvPr>
        </p:nvSpPr>
        <p:spPr>
          <a:xfrm>
            <a:off x="6380051" y="2057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0" name="Text Placeholder 125">
            <a:extLst>
              <a:ext uri="{FF2B5EF4-FFF2-40B4-BE49-F238E27FC236}">
                <a16:creationId xmlns:a16="http://schemas.microsoft.com/office/drawing/2014/main" id="{87CF0D35-536A-EBF7-5AE4-543FC5CDF3E1}"/>
              </a:ext>
            </a:extLst>
          </p:cNvPr>
          <p:cNvSpPr>
            <a:spLocks noGrp="1"/>
          </p:cNvSpPr>
          <p:nvPr>
            <p:ph type="body" sz="quarter" idx="13" hasCustomPrompt="1"/>
          </p:nvPr>
        </p:nvSpPr>
        <p:spPr>
          <a:xfrm>
            <a:off x="6380051" y="2708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1" name="Text Placeholder 125">
            <a:extLst>
              <a:ext uri="{FF2B5EF4-FFF2-40B4-BE49-F238E27FC236}">
                <a16:creationId xmlns:a16="http://schemas.microsoft.com/office/drawing/2014/main" id="{16203404-C949-62A1-9158-E4F9C82FD9AE}"/>
              </a:ext>
            </a:extLst>
          </p:cNvPr>
          <p:cNvSpPr>
            <a:spLocks noGrp="1"/>
          </p:cNvSpPr>
          <p:nvPr>
            <p:ph type="body" sz="quarter" idx="19" hasCustomPrompt="1"/>
          </p:nvPr>
        </p:nvSpPr>
        <p:spPr>
          <a:xfrm>
            <a:off x="6380051" y="3013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2" name="Text Placeholder 125">
            <a:extLst>
              <a:ext uri="{FF2B5EF4-FFF2-40B4-BE49-F238E27FC236}">
                <a16:creationId xmlns:a16="http://schemas.microsoft.com/office/drawing/2014/main" id="{23CA1EEC-2EE1-747A-9E70-12FB1B08FC87}"/>
              </a:ext>
            </a:extLst>
          </p:cNvPr>
          <p:cNvSpPr>
            <a:spLocks noGrp="1"/>
          </p:cNvSpPr>
          <p:nvPr>
            <p:ph type="body" sz="quarter" idx="14" hasCustomPrompt="1"/>
          </p:nvPr>
        </p:nvSpPr>
        <p:spPr>
          <a:xfrm>
            <a:off x="6380051" y="3657600"/>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3" name="Text Placeholder 125">
            <a:extLst>
              <a:ext uri="{FF2B5EF4-FFF2-40B4-BE49-F238E27FC236}">
                <a16:creationId xmlns:a16="http://schemas.microsoft.com/office/drawing/2014/main" id="{A0762784-788D-8B36-4EAC-36178B679EC4}"/>
              </a:ext>
            </a:extLst>
          </p:cNvPr>
          <p:cNvSpPr>
            <a:spLocks noGrp="1"/>
          </p:cNvSpPr>
          <p:nvPr>
            <p:ph type="body" sz="quarter" idx="20" hasCustomPrompt="1"/>
          </p:nvPr>
        </p:nvSpPr>
        <p:spPr>
          <a:xfrm>
            <a:off x="6380051" y="3962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C56C5598-C733-0493-45F4-A0FCE7688698}"/>
              </a:ext>
            </a:extLst>
          </p:cNvPr>
          <p:cNvSpPr>
            <a:spLocks noGrp="1"/>
          </p:cNvSpPr>
          <p:nvPr>
            <p:ph type="body" sz="quarter" idx="15" hasCustomPrompt="1"/>
          </p:nvPr>
        </p:nvSpPr>
        <p:spPr>
          <a:xfrm>
            <a:off x="6380051" y="461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5" name="Text Placeholder 125">
            <a:extLst>
              <a:ext uri="{FF2B5EF4-FFF2-40B4-BE49-F238E27FC236}">
                <a16:creationId xmlns:a16="http://schemas.microsoft.com/office/drawing/2014/main" id="{32893736-E1A5-0220-9334-570F9A96C24A}"/>
              </a:ext>
            </a:extLst>
          </p:cNvPr>
          <p:cNvSpPr>
            <a:spLocks noGrp="1"/>
          </p:cNvSpPr>
          <p:nvPr>
            <p:ph type="body" sz="quarter" idx="21" hasCustomPrompt="1"/>
          </p:nvPr>
        </p:nvSpPr>
        <p:spPr>
          <a:xfrm>
            <a:off x="6380051" y="48768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6F3EB529-5BA3-6A73-23A2-7F13B0324553}"/>
              </a:ext>
            </a:extLst>
          </p:cNvPr>
          <p:cNvSpPr>
            <a:spLocks noGrp="1"/>
          </p:cNvSpPr>
          <p:nvPr>
            <p:ph type="body" sz="quarter" idx="16" hasCustomPrompt="1"/>
          </p:nvPr>
        </p:nvSpPr>
        <p:spPr>
          <a:xfrm>
            <a:off x="6380051" y="55280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7" name="Text Placeholder 125">
            <a:extLst>
              <a:ext uri="{FF2B5EF4-FFF2-40B4-BE49-F238E27FC236}">
                <a16:creationId xmlns:a16="http://schemas.microsoft.com/office/drawing/2014/main" id="{9308D2F4-4C82-FEFA-7D67-466EDA6CBB65}"/>
              </a:ext>
            </a:extLst>
          </p:cNvPr>
          <p:cNvSpPr>
            <a:spLocks noGrp="1"/>
          </p:cNvSpPr>
          <p:nvPr>
            <p:ph type="body" sz="quarter" idx="22" hasCustomPrompt="1"/>
          </p:nvPr>
        </p:nvSpPr>
        <p:spPr>
          <a:xfrm>
            <a:off x="6380051" y="58328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2146184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2383807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dirty="0"/>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dirty="0"/>
          </a:p>
        </p:txBody>
      </p:sp>
    </p:spTree>
    <p:extLst>
      <p:ext uri="{BB962C8B-B14F-4D97-AF65-F5344CB8AC3E}">
        <p14:creationId xmlns:p14="http://schemas.microsoft.com/office/powerpoint/2010/main" val="39273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and categor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C8FFA-078C-DCED-E6B0-8CCEAF78EA0D}"/>
              </a:ext>
              <a:ext uri="{C183D7F6-B498-43B3-948B-1728B52AA6E4}">
                <adec:decorative xmlns:adec="http://schemas.microsoft.com/office/drawing/2017/decorative" val="1"/>
              </a:ext>
            </a:extLst>
          </p:cNvPr>
          <p:cNvSpPr/>
          <p:nvPr userDrawn="1"/>
        </p:nvSpPr>
        <p:spPr>
          <a:xfrm>
            <a:off x="1" y="0"/>
            <a:ext cx="457160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Rectangle 2">
            <a:extLst>
              <a:ext uri="{FF2B5EF4-FFF2-40B4-BE49-F238E27FC236}">
                <a16:creationId xmlns:a16="http://schemas.microsoft.com/office/drawing/2014/main" id="{D1E19CA8-F93F-C6BB-780E-4C401B94576B}"/>
              </a:ext>
              <a:ext uri="{C183D7F6-B498-43B3-948B-1728B52AA6E4}">
                <adec:decorative xmlns:adec="http://schemas.microsoft.com/office/drawing/2017/decorative" val="1"/>
              </a:ext>
            </a:extLst>
          </p:cNvPr>
          <p:cNvSpPr/>
          <p:nvPr userDrawn="1"/>
        </p:nvSpPr>
        <p:spPr>
          <a:xfrm>
            <a:off x="0" y="0"/>
            <a:ext cx="4571603"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 name="Group 4">
            <a:extLst>
              <a:ext uri="{FF2B5EF4-FFF2-40B4-BE49-F238E27FC236}">
                <a16:creationId xmlns:a16="http://schemas.microsoft.com/office/drawing/2014/main" id="{3DD4A908-D687-636C-EA7C-0A253F295CCA}"/>
              </a:ext>
              <a:ext uri="{C183D7F6-B498-43B3-948B-1728B52AA6E4}">
                <adec:decorative xmlns:adec="http://schemas.microsoft.com/office/drawing/2017/decorative" val="1"/>
              </a:ext>
            </a:extLst>
          </p:cNvPr>
          <p:cNvGrpSpPr/>
          <p:nvPr userDrawn="1"/>
        </p:nvGrpSpPr>
        <p:grpSpPr>
          <a:xfrm>
            <a:off x="0" y="2718436"/>
            <a:ext cx="2013474" cy="1396365"/>
            <a:chOff x="0" y="0"/>
            <a:chExt cx="928687" cy="643890"/>
          </a:xfrm>
        </p:grpSpPr>
        <p:sp>
          <p:nvSpPr>
            <p:cNvPr id="6" name="Freeform 5">
              <a:extLst>
                <a:ext uri="{FF2B5EF4-FFF2-40B4-BE49-F238E27FC236}">
                  <a16:creationId xmlns:a16="http://schemas.microsoft.com/office/drawing/2014/main" id="{CED37773-3C6E-F391-57B3-C0F9655A9CFF}"/>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7" name="Freeform 6">
              <a:extLst>
                <a:ext uri="{FF2B5EF4-FFF2-40B4-BE49-F238E27FC236}">
                  <a16:creationId xmlns:a16="http://schemas.microsoft.com/office/drawing/2014/main" id="{C5034EE4-9FE8-ECB2-AC2B-9CAE4BD8A2DA}"/>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8" name="Freeform 7">
              <a:extLst>
                <a:ext uri="{FF2B5EF4-FFF2-40B4-BE49-F238E27FC236}">
                  <a16:creationId xmlns:a16="http://schemas.microsoft.com/office/drawing/2014/main" id="{FC440072-025B-BA05-2570-E21DF2F6E708}"/>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9" name="Freeform 8">
              <a:extLst>
                <a:ext uri="{FF2B5EF4-FFF2-40B4-BE49-F238E27FC236}">
                  <a16:creationId xmlns:a16="http://schemas.microsoft.com/office/drawing/2014/main" id="{CF204F4A-4B1E-9B93-A78A-258299720821}"/>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grpSp>
        <p:nvGrpSpPr>
          <p:cNvPr id="10" name="Group 9">
            <a:extLst>
              <a:ext uri="{FF2B5EF4-FFF2-40B4-BE49-F238E27FC236}">
                <a16:creationId xmlns:a16="http://schemas.microsoft.com/office/drawing/2014/main" id="{DB35B3AC-D362-8500-81C5-E0315A509709}"/>
              </a:ext>
              <a:ext uri="{C183D7F6-B498-43B3-948B-1728B52AA6E4}">
                <adec:decorative xmlns:adec="http://schemas.microsoft.com/office/drawing/2017/decorative" val="1"/>
              </a:ext>
            </a:extLst>
          </p:cNvPr>
          <p:cNvGrpSpPr/>
          <p:nvPr userDrawn="1"/>
        </p:nvGrpSpPr>
        <p:grpSpPr>
          <a:xfrm flipH="1">
            <a:off x="2558128" y="457201"/>
            <a:ext cx="2013474" cy="1396365"/>
            <a:chOff x="0" y="0"/>
            <a:chExt cx="928687" cy="643890"/>
          </a:xfrm>
        </p:grpSpPr>
        <p:sp>
          <p:nvSpPr>
            <p:cNvPr id="11" name="Freeform 10">
              <a:extLst>
                <a:ext uri="{FF2B5EF4-FFF2-40B4-BE49-F238E27FC236}">
                  <a16:creationId xmlns:a16="http://schemas.microsoft.com/office/drawing/2014/main" id="{230CBA7F-760F-573D-156A-F92B027DC774}"/>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12" name="Freeform 11">
              <a:extLst>
                <a:ext uri="{FF2B5EF4-FFF2-40B4-BE49-F238E27FC236}">
                  <a16:creationId xmlns:a16="http://schemas.microsoft.com/office/drawing/2014/main" id="{9590D0AE-96E9-2714-FD5D-D5D24AB03EA0}"/>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13" name="Freeform 12">
              <a:extLst>
                <a:ext uri="{FF2B5EF4-FFF2-40B4-BE49-F238E27FC236}">
                  <a16:creationId xmlns:a16="http://schemas.microsoft.com/office/drawing/2014/main" id="{D27B1F7A-1942-3FED-5A52-73B487BAA250}"/>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14" name="Freeform 13">
              <a:extLst>
                <a:ext uri="{FF2B5EF4-FFF2-40B4-BE49-F238E27FC236}">
                  <a16:creationId xmlns:a16="http://schemas.microsoft.com/office/drawing/2014/main" id="{96D5D892-C424-BFB0-69C0-5E2FD7812E1A}"/>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sp>
        <p:nvSpPr>
          <p:cNvPr id="35" name="Title 34">
            <a:extLst>
              <a:ext uri="{FF2B5EF4-FFF2-40B4-BE49-F238E27FC236}">
                <a16:creationId xmlns:a16="http://schemas.microsoft.com/office/drawing/2014/main" id="{3826A26B-CFE6-12B7-F9F1-E61BBBDA942B}"/>
              </a:ext>
            </a:extLst>
          </p:cNvPr>
          <p:cNvSpPr>
            <a:spLocks noGrp="1"/>
          </p:cNvSpPr>
          <p:nvPr>
            <p:ph type="title" hasCustomPrompt="1"/>
          </p:nvPr>
        </p:nvSpPr>
        <p:spPr>
          <a:xfrm>
            <a:off x="304800" y="4572001"/>
            <a:ext cx="3962003" cy="2000663"/>
          </a:xfrm>
        </p:spPr>
        <p:txBody>
          <a:bodyPr anchor="b"/>
          <a:lstStyle>
            <a:lvl1pPr algn="l">
              <a:lnSpc>
                <a:spcPts val="6000"/>
              </a:lnSpc>
              <a:spcAft>
                <a:spcPts val="0"/>
              </a:spcAft>
              <a:defRPr cap="all" baseline="0"/>
            </a:lvl1pPr>
          </a:lstStyle>
          <a:p>
            <a:r>
              <a:rPr lang="en-US" dirty="0"/>
              <a:t>ADD TITLE HERE</a:t>
            </a:r>
          </a:p>
        </p:txBody>
      </p:sp>
      <p:sp>
        <p:nvSpPr>
          <p:cNvPr id="37" name="Text Placeholder 36">
            <a:extLst>
              <a:ext uri="{FF2B5EF4-FFF2-40B4-BE49-F238E27FC236}">
                <a16:creationId xmlns:a16="http://schemas.microsoft.com/office/drawing/2014/main" id="{85006E92-0C17-89F8-FDCC-021F26940B5F}"/>
              </a:ext>
            </a:extLst>
          </p:cNvPr>
          <p:cNvSpPr>
            <a:spLocks noGrp="1"/>
          </p:cNvSpPr>
          <p:nvPr>
            <p:ph type="body" sz="quarter" idx="10" hasCustomPrompt="1"/>
          </p:nvPr>
        </p:nvSpPr>
        <p:spPr>
          <a:xfrm>
            <a:off x="4951852" y="634890"/>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1</a:t>
            </a:r>
          </a:p>
        </p:txBody>
      </p:sp>
      <p:sp>
        <p:nvSpPr>
          <p:cNvPr id="43" name="Text Placeholder 125">
            <a:extLst>
              <a:ext uri="{FF2B5EF4-FFF2-40B4-BE49-F238E27FC236}">
                <a16:creationId xmlns:a16="http://schemas.microsoft.com/office/drawing/2014/main" id="{A95F5DA4-80D2-623F-EF9B-48C15735B999}"/>
              </a:ext>
            </a:extLst>
          </p:cNvPr>
          <p:cNvSpPr>
            <a:spLocks noGrp="1"/>
          </p:cNvSpPr>
          <p:nvPr>
            <p:ph type="body" sz="quarter" idx="16" hasCustomPrompt="1"/>
          </p:nvPr>
        </p:nvSpPr>
        <p:spPr>
          <a:xfrm>
            <a:off x="4989260" y="1413292"/>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4" name="Text Placeholder 125">
            <a:extLst>
              <a:ext uri="{FF2B5EF4-FFF2-40B4-BE49-F238E27FC236}">
                <a16:creationId xmlns:a16="http://schemas.microsoft.com/office/drawing/2014/main" id="{D5FBB18A-3ACC-B2B2-68AE-15CD63759D31}"/>
              </a:ext>
            </a:extLst>
          </p:cNvPr>
          <p:cNvSpPr>
            <a:spLocks noGrp="1"/>
          </p:cNvSpPr>
          <p:nvPr>
            <p:ph type="body" sz="quarter" idx="17" hasCustomPrompt="1"/>
          </p:nvPr>
        </p:nvSpPr>
        <p:spPr>
          <a:xfrm>
            <a:off x="4989261" y="1760086"/>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8" name="Text Placeholder 36">
            <a:extLst>
              <a:ext uri="{FF2B5EF4-FFF2-40B4-BE49-F238E27FC236}">
                <a16:creationId xmlns:a16="http://schemas.microsoft.com/office/drawing/2014/main" id="{871B1BA4-0EA0-4E5C-FED0-BAC5404D5F1D}"/>
              </a:ext>
            </a:extLst>
          </p:cNvPr>
          <p:cNvSpPr>
            <a:spLocks noGrp="1"/>
          </p:cNvSpPr>
          <p:nvPr>
            <p:ph type="body" sz="quarter" idx="11" hasCustomPrompt="1"/>
          </p:nvPr>
        </p:nvSpPr>
        <p:spPr>
          <a:xfrm>
            <a:off x="8451148" y="634890"/>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2</a:t>
            </a:r>
          </a:p>
        </p:txBody>
      </p:sp>
      <p:sp>
        <p:nvSpPr>
          <p:cNvPr id="45" name="Text Placeholder 125">
            <a:extLst>
              <a:ext uri="{FF2B5EF4-FFF2-40B4-BE49-F238E27FC236}">
                <a16:creationId xmlns:a16="http://schemas.microsoft.com/office/drawing/2014/main" id="{84162F8A-1FBA-33CA-8BC1-869DF83E3140}"/>
              </a:ext>
            </a:extLst>
          </p:cNvPr>
          <p:cNvSpPr>
            <a:spLocks noGrp="1"/>
          </p:cNvSpPr>
          <p:nvPr>
            <p:ph type="body" sz="quarter" idx="18" hasCustomPrompt="1"/>
          </p:nvPr>
        </p:nvSpPr>
        <p:spPr>
          <a:xfrm>
            <a:off x="8500662" y="1413292"/>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6" name="Text Placeholder 125">
            <a:extLst>
              <a:ext uri="{FF2B5EF4-FFF2-40B4-BE49-F238E27FC236}">
                <a16:creationId xmlns:a16="http://schemas.microsoft.com/office/drawing/2014/main" id="{C7B25981-4FEE-8DDB-4A8E-5EA529E0F337}"/>
              </a:ext>
            </a:extLst>
          </p:cNvPr>
          <p:cNvSpPr>
            <a:spLocks noGrp="1"/>
          </p:cNvSpPr>
          <p:nvPr>
            <p:ph type="body" sz="quarter" idx="19" hasCustomPrompt="1"/>
          </p:nvPr>
        </p:nvSpPr>
        <p:spPr>
          <a:xfrm>
            <a:off x="8500662" y="1760086"/>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9" name="Text Placeholder 36">
            <a:extLst>
              <a:ext uri="{FF2B5EF4-FFF2-40B4-BE49-F238E27FC236}">
                <a16:creationId xmlns:a16="http://schemas.microsoft.com/office/drawing/2014/main" id="{5FA9B93B-320A-5774-2A1B-FE6B820F450A}"/>
              </a:ext>
            </a:extLst>
          </p:cNvPr>
          <p:cNvSpPr>
            <a:spLocks noGrp="1"/>
          </p:cNvSpPr>
          <p:nvPr>
            <p:ph type="body" sz="quarter" idx="12" hasCustomPrompt="1"/>
          </p:nvPr>
        </p:nvSpPr>
        <p:spPr>
          <a:xfrm>
            <a:off x="4951852" y="2869691"/>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3</a:t>
            </a:r>
          </a:p>
        </p:txBody>
      </p:sp>
      <p:sp>
        <p:nvSpPr>
          <p:cNvPr id="47" name="Text Placeholder 125">
            <a:extLst>
              <a:ext uri="{FF2B5EF4-FFF2-40B4-BE49-F238E27FC236}">
                <a16:creationId xmlns:a16="http://schemas.microsoft.com/office/drawing/2014/main" id="{EF52F526-F8C4-404E-D8C5-27AF8332A118}"/>
              </a:ext>
            </a:extLst>
          </p:cNvPr>
          <p:cNvSpPr>
            <a:spLocks noGrp="1"/>
          </p:cNvSpPr>
          <p:nvPr>
            <p:ph type="body" sz="quarter" idx="20" hasCustomPrompt="1"/>
          </p:nvPr>
        </p:nvSpPr>
        <p:spPr>
          <a:xfrm>
            <a:off x="4989260" y="3581401"/>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8" name="Text Placeholder 125">
            <a:extLst>
              <a:ext uri="{FF2B5EF4-FFF2-40B4-BE49-F238E27FC236}">
                <a16:creationId xmlns:a16="http://schemas.microsoft.com/office/drawing/2014/main" id="{D550A022-C42C-F4ED-2870-3B97D07BE163}"/>
              </a:ext>
            </a:extLst>
          </p:cNvPr>
          <p:cNvSpPr>
            <a:spLocks noGrp="1"/>
          </p:cNvSpPr>
          <p:nvPr>
            <p:ph type="body" sz="quarter" idx="21" hasCustomPrompt="1"/>
          </p:nvPr>
        </p:nvSpPr>
        <p:spPr>
          <a:xfrm>
            <a:off x="4989261" y="3928195"/>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0" name="Text Placeholder 36">
            <a:extLst>
              <a:ext uri="{FF2B5EF4-FFF2-40B4-BE49-F238E27FC236}">
                <a16:creationId xmlns:a16="http://schemas.microsoft.com/office/drawing/2014/main" id="{5FA6DD11-198C-32BB-1A6C-C603A45ECAA7}"/>
              </a:ext>
            </a:extLst>
          </p:cNvPr>
          <p:cNvSpPr>
            <a:spLocks noGrp="1"/>
          </p:cNvSpPr>
          <p:nvPr>
            <p:ph type="body" sz="quarter" idx="13" hasCustomPrompt="1"/>
          </p:nvPr>
        </p:nvSpPr>
        <p:spPr>
          <a:xfrm>
            <a:off x="8451148" y="2869691"/>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4</a:t>
            </a:r>
          </a:p>
        </p:txBody>
      </p:sp>
      <p:sp>
        <p:nvSpPr>
          <p:cNvPr id="49" name="Text Placeholder 125">
            <a:extLst>
              <a:ext uri="{FF2B5EF4-FFF2-40B4-BE49-F238E27FC236}">
                <a16:creationId xmlns:a16="http://schemas.microsoft.com/office/drawing/2014/main" id="{81C35A04-F076-D252-ECEC-C207E80D8ECD}"/>
              </a:ext>
            </a:extLst>
          </p:cNvPr>
          <p:cNvSpPr>
            <a:spLocks noGrp="1"/>
          </p:cNvSpPr>
          <p:nvPr>
            <p:ph type="body" sz="quarter" idx="22" hasCustomPrompt="1"/>
          </p:nvPr>
        </p:nvSpPr>
        <p:spPr>
          <a:xfrm>
            <a:off x="8500662" y="3581401"/>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0" name="Text Placeholder 125">
            <a:extLst>
              <a:ext uri="{FF2B5EF4-FFF2-40B4-BE49-F238E27FC236}">
                <a16:creationId xmlns:a16="http://schemas.microsoft.com/office/drawing/2014/main" id="{E2513DF8-A1DE-C369-20C2-219F72E861BC}"/>
              </a:ext>
            </a:extLst>
          </p:cNvPr>
          <p:cNvSpPr>
            <a:spLocks noGrp="1"/>
          </p:cNvSpPr>
          <p:nvPr>
            <p:ph type="body" sz="quarter" idx="23" hasCustomPrompt="1"/>
          </p:nvPr>
        </p:nvSpPr>
        <p:spPr>
          <a:xfrm>
            <a:off x="8500662" y="3928195"/>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Text Placeholder 36">
            <a:extLst>
              <a:ext uri="{FF2B5EF4-FFF2-40B4-BE49-F238E27FC236}">
                <a16:creationId xmlns:a16="http://schemas.microsoft.com/office/drawing/2014/main" id="{E502ADC6-2D51-943C-4A4C-C85E41783838}"/>
              </a:ext>
            </a:extLst>
          </p:cNvPr>
          <p:cNvSpPr>
            <a:spLocks noGrp="1"/>
          </p:cNvSpPr>
          <p:nvPr>
            <p:ph type="body" sz="quarter" idx="14" hasCustomPrompt="1"/>
          </p:nvPr>
        </p:nvSpPr>
        <p:spPr>
          <a:xfrm>
            <a:off x="4951852" y="4953001"/>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5</a:t>
            </a:r>
          </a:p>
        </p:txBody>
      </p:sp>
      <p:sp>
        <p:nvSpPr>
          <p:cNvPr id="53" name="Text Placeholder 125">
            <a:extLst>
              <a:ext uri="{FF2B5EF4-FFF2-40B4-BE49-F238E27FC236}">
                <a16:creationId xmlns:a16="http://schemas.microsoft.com/office/drawing/2014/main" id="{A7A3BF9F-C762-F37C-61E2-D28150B30728}"/>
              </a:ext>
            </a:extLst>
          </p:cNvPr>
          <p:cNvSpPr>
            <a:spLocks noGrp="1"/>
          </p:cNvSpPr>
          <p:nvPr>
            <p:ph type="body" sz="quarter" idx="24" hasCustomPrompt="1"/>
          </p:nvPr>
        </p:nvSpPr>
        <p:spPr>
          <a:xfrm>
            <a:off x="4989260" y="5756388"/>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4" name="Text Placeholder 125">
            <a:extLst>
              <a:ext uri="{FF2B5EF4-FFF2-40B4-BE49-F238E27FC236}">
                <a16:creationId xmlns:a16="http://schemas.microsoft.com/office/drawing/2014/main" id="{5C62F08A-5A06-1F91-B70B-C2C427BE305D}"/>
              </a:ext>
            </a:extLst>
          </p:cNvPr>
          <p:cNvSpPr>
            <a:spLocks noGrp="1"/>
          </p:cNvSpPr>
          <p:nvPr>
            <p:ph type="body" sz="quarter" idx="25" hasCustomPrompt="1"/>
          </p:nvPr>
        </p:nvSpPr>
        <p:spPr>
          <a:xfrm>
            <a:off x="4989261" y="6103182"/>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Text Placeholder 36">
            <a:extLst>
              <a:ext uri="{FF2B5EF4-FFF2-40B4-BE49-F238E27FC236}">
                <a16:creationId xmlns:a16="http://schemas.microsoft.com/office/drawing/2014/main" id="{8B8D9F56-499A-ED95-61F4-BAD7167AB308}"/>
              </a:ext>
            </a:extLst>
          </p:cNvPr>
          <p:cNvSpPr>
            <a:spLocks noGrp="1"/>
          </p:cNvSpPr>
          <p:nvPr>
            <p:ph type="body" sz="quarter" idx="15" hasCustomPrompt="1"/>
          </p:nvPr>
        </p:nvSpPr>
        <p:spPr>
          <a:xfrm>
            <a:off x="8451148" y="4953001"/>
            <a:ext cx="1067078"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6</a:t>
            </a:r>
          </a:p>
        </p:txBody>
      </p:sp>
      <p:sp>
        <p:nvSpPr>
          <p:cNvPr id="55" name="Text Placeholder 125">
            <a:extLst>
              <a:ext uri="{FF2B5EF4-FFF2-40B4-BE49-F238E27FC236}">
                <a16:creationId xmlns:a16="http://schemas.microsoft.com/office/drawing/2014/main" id="{1E687FDD-4D50-04D8-F645-9891B2DAE3C2}"/>
              </a:ext>
            </a:extLst>
          </p:cNvPr>
          <p:cNvSpPr>
            <a:spLocks noGrp="1"/>
          </p:cNvSpPr>
          <p:nvPr>
            <p:ph type="body" sz="quarter" idx="26" hasCustomPrompt="1"/>
          </p:nvPr>
        </p:nvSpPr>
        <p:spPr>
          <a:xfrm>
            <a:off x="8500662" y="5756388"/>
            <a:ext cx="1939869"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6" name="Text Placeholder 125">
            <a:extLst>
              <a:ext uri="{FF2B5EF4-FFF2-40B4-BE49-F238E27FC236}">
                <a16:creationId xmlns:a16="http://schemas.microsoft.com/office/drawing/2014/main" id="{D006AF97-1131-0DF4-FADE-81428A8DCD62}"/>
              </a:ext>
            </a:extLst>
          </p:cNvPr>
          <p:cNvSpPr>
            <a:spLocks noGrp="1"/>
          </p:cNvSpPr>
          <p:nvPr>
            <p:ph type="body" sz="quarter" idx="27" hasCustomPrompt="1"/>
          </p:nvPr>
        </p:nvSpPr>
        <p:spPr>
          <a:xfrm>
            <a:off x="8500662" y="6103182"/>
            <a:ext cx="1917480"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003202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ULLET SLIDE 2">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1176309-0BB2-9C4C-2372-D3BD83B8AD71}"/>
              </a:ext>
            </a:extLst>
          </p:cNvPr>
          <p:cNvSpPr>
            <a:spLocks noGrp="1"/>
          </p:cNvSpPr>
          <p:nvPr>
            <p:ph type="title"/>
          </p:nvPr>
        </p:nvSpPr>
        <p:spPr>
          <a:xfrm>
            <a:off x="609601" y="366185"/>
            <a:ext cx="10735615" cy="1325033"/>
          </a:xfrm>
          <a:prstGeom prst="rect">
            <a:avLst/>
          </a:prstGeom>
        </p:spPr>
        <p:txBody>
          <a:bodyPr anchor="ctr"/>
          <a:lstStyle>
            <a:lvl1pPr algn="l">
              <a:defRPr sz="3733" b="1">
                <a:solidFill>
                  <a:srgbClr val="532E63"/>
                </a:solidFill>
                <a:latin typeface="Calibri" panose="020F0502020204030204" pitchFamily="34" charset="0"/>
                <a:cs typeface="Calibri" panose="020F0502020204030204" pitchFamily="34"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7B82B54C-69AE-3A17-8682-3EDF940DD7F0}"/>
              </a:ext>
            </a:extLst>
          </p:cNvPr>
          <p:cNvGrpSpPr/>
          <p:nvPr userDrawn="1"/>
        </p:nvGrpSpPr>
        <p:grpSpPr>
          <a:xfrm>
            <a:off x="0" y="6737280"/>
            <a:ext cx="12192000" cy="133035"/>
            <a:chOff x="0" y="5052960"/>
            <a:chExt cx="9144000" cy="99776"/>
          </a:xfrm>
        </p:grpSpPr>
        <p:sp>
          <p:nvSpPr>
            <p:cNvPr id="15" name="Rectangle 14">
              <a:extLst>
                <a:ext uri="{FF2B5EF4-FFF2-40B4-BE49-F238E27FC236}">
                  <a16:creationId xmlns:a16="http://schemas.microsoft.com/office/drawing/2014/main" id="{2EA90207-87B7-A11C-60CF-16ECC36A1F16}"/>
                </a:ext>
              </a:extLst>
            </p:cNvPr>
            <p:cNvSpPr>
              <a:spLocks noChangeArrowheads="1"/>
            </p:cNvSpPr>
            <p:nvPr userDrawn="1"/>
          </p:nvSpPr>
          <p:spPr bwMode="auto">
            <a:xfrm>
              <a:off x="6082666" y="5052960"/>
              <a:ext cx="603083" cy="99776"/>
            </a:xfrm>
            <a:prstGeom prst="rect">
              <a:avLst/>
            </a:prstGeom>
            <a:solidFill>
              <a:srgbClr val="D59F0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7BF8EC67-7FA4-40F2-5165-C661928CBE78}"/>
                </a:ext>
              </a:extLst>
            </p:cNvPr>
            <p:cNvSpPr>
              <a:spLocks noChangeArrowheads="1"/>
            </p:cNvSpPr>
            <p:nvPr userDrawn="1"/>
          </p:nvSpPr>
          <p:spPr bwMode="auto">
            <a:xfrm>
              <a:off x="6677884" y="5052960"/>
              <a:ext cx="603083" cy="99776"/>
            </a:xfrm>
            <a:prstGeom prst="rect">
              <a:avLst/>
            </a:prstGeom>
            <a:solidFill>
              <a:srgbClr val="5E9732"/>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63B9DCFC-EFA1-6589-7347-33B30BE56FA9}"/>
                </a:ext>
              </a:extLst>
            </p:cNvPr>
            <p:cNvSpPr>
              <a:spLocks noChangeArrowheads="1"/>
            </p:cNvSpPr>
            <p:nvPr userDrawn="1"/>
          </p:nvSpPr>
          <p:spPr bwMode="auto">
            <a:xfrm>
              <a:off x="7280966" y="5052960"/>
              <a:ext cx="603574" cy="99776"/>
            </a:xfrm>
            <a:prstGeom prst="rect">
              <a:avLst/>
            </a:prstGeom>
            <a:solidFill>
              <a:srgbClr val="B9AB97"/>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C90546B5-C336-8727-5238-8025FEAF34A6}"/>
                </a:ext>
              </a:extLst>
            </p:cNvPr>
            <p:cNvSpPr>
              <a:spLocks noChangeArrowheads="1"/>
            </p:cNvSpPr>
            <p:nvPr userDrawn="1"/>
          </p:nvSpPr>
          <p:spPr bwMode="auto">
            <a:xfrm>
              <a:off x="7870697" y="5052960"/>
              <a:ext cx="1273303" cy="9977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9EA6AD7C-155C-370F-ECEA-667BBC1EE475}"/>
                </a:ext>
              </a:extLst>
            </p:cNvPr>
            <p:cNvSpPr>
              <a:spLocks noChangeArrowheads="1"/>
            </p:cNvSpPr>
            <p:nvPr userDrawn="1"/>
          </p:nvSpPr>
          <p:spPr bwMode="auto">
            <a:xfrm>
              <a:off x="0" y="5052960"/>
              <a:ext cx="5679249" cy="99776"/>
            </a:xfrm>
            <a:prstGeom prst="rect">
              <a:avLst/>
            </a:prstGeom>
            <a:solidFill>
              <a:srgbClr val="532E6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5F1ED9ED-F36B-AA7C-ED23-4FDBAFAF7BBE}"/>
                </a:ext>
              </a:extLst>
            </p:cNvPr>
            <p:cNvSpPr>
              <a:spLocks noChangeArrowheads="1"/>
            </p:cNvSpPr>
            <p:nvPr userDrawn="1"/>
          </p:nvSpPr>
          <p:spPr bwMode="auto">
            <a:xfrm>
              <a:off x="5479583" y="5052960"/>
              <a:ext cx="603083" cy="99776"/>
            </a:xfrm>
            <a:prstGeom prst="rect">
              <a:avLst/>
            </a:prstGeom>
            <a:solidFill>
              <a:srgbClr val="B50938"/>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2" name="Text Placeholder 4">
            <a:extLst>
              <a:ext uri="{FF2B5EF4-FFF2-40B4-BE49-F238E27FC236}">
                <a16:creationId xmlns:a16="http://schemas.microsoft.com/office/drawing/2014/main" id="{0518B80B-44C4-D634-C2C6-974E8AEDD3CD}"/>
              </a:ext>
            </a:extLst>
          </p:cNvPr>
          <p:cNvSpPr>
            <a:spLocks noGrp="1"/>
          </p:cNvSpPr>
          <p:nvPr>
            <p:ph type="body" sz="quarter" idx="10"/>
          </p:nvPr>
        </p:nvSpPr>
        <p:spPr>
          <a:xfrm>
            <a:off x="609600" y="1811867"/>
            <a:ext cx="4833872" cy="4421717"/>
          </a:xfrm>
        </p:spPr>
        <p:txBody>
          <a:bodyPr/>
          <a:lstStyle>
            <a:lvl1pPr marL="309026" indent="-309026">
              <a:buClr>
                <a:srgbClr val="000000"/>
              </a:buClr>
              <a:buFont typeface="Arial" panose="020B0604020202020204" pitchFamily="34" charset="0"/>
              <a:buChar char="•"/>
              <a:defRPr sz="2667" b="0">
                <a:solidFill>
                  <a:srgbClr val="1D1D1D"/>
                </a:solidFill>
              </a:defRPr>
            </a:lvl1pPr>
            <a:lvl2pPr marL="609585" indent="-300559">
              <a:buClr>
                <a:srgbClr val="000000"/>
              </a:buClr>
              <a:buFont typeface="Calibri" panose="020F0502020204030204" pitchFamily="34" charset="0"/>
              <a:buChar char="⁻"/>
              <a:defRPr sz="2400">
                <a:solidFill>
                  <a:srgbClr val="1D1D1D"/>
                </a:solidFill>
              </a:defRPr>
            </a:lvl2pPr>
            <a:lvl3pPr marL="918610" indent="-230712">
              <a:defRPr sz="2133">
                <a:solidFill>
                  <a:srgbClr val="1D1D1D"/>
                </a:solidFill>
              </a:defRPr>
            </a:lvl3pPr>
            <a:lvl4pPr marL="1219170" indent="-232828">
              <a:defRPr sz="1867">
                <a:solidFill>
                  <a:srgbClr val="1D1D1D"/>
                </a:solidFill>
              </a:defRPr>
            </a:lvl4pPr>
            <a:lvl5pPr marL="1528195" indent="-309026">
              <a:defRPr sz="1867">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4">
            <a:extLst>
              <a:ext uri="{FF2B5EF4-FFF2-40B4-BE49-F238E27FC236}">
                <a16:creationId xmlns:a16="http://schemas.microsoft.com/office/drawing/2014/main" id="{1F61679C-B335-7AE5-48C7-E791816FB820}"/>
              </a:ext>
            </a:extLst>
          </p:cNvPr>
          <p:cNvSpPr>
            <a:spLocks noGrp="1"/>
          </p:cNvSpPr>
          <p:nvPr>
            <p:ph type="body" sz="quarter" idx="11"/>
          </p:nvPr>
        </p:nvSpPr>
        <p:spPr>
          <a:xfrm>
            <a:off x="6519928" y="1811867"/>
            <a:ext cx="4833872" cy="4421717"/>
          </a:xfrm>
        </p:spPr>
        <p:txBody>
          <a:bodyPr/>
          <a:lstStyle>
            <a:lvl1pPr marL="309026" indent="-309026">
              <a:buClr>
                <a:srgbClr val="000000"/>
              </a:buClr>
              <a:buFont typeface="Arial" panose="020B0604020202020204" pitchFamily="34" charset="0"/>
              <a:buChar char="•"/>
              <a:defRPr sz="2667" b="0">
                <a:solidFill>
                  <a:srgbClr val="1D1D1D"/>
                </a:solidFill>
              </a:defRPr>
            </a:lvl1pPr>
            <a:lvl2pPr marL="609585" indent="-300559">
              <a:buClr>
                <a:srgbClr val="000000"/>
              </a:buClr>
              <a:buFont typeface="Calibri" panose="020F0502020204030204" pitchFamily="34" charset="0"/>
              <a:buChar char="⁻"/>
              <a:defRPr sz="2400">
                <a:solidFill>
                  <a:srgbClr val="1D1D1D"/>
                </a:solidFill>
              </a:defRPr>
            </a:lvl2pPr>
            <a:lvl3pPr marL="918610" indent="-230712">
              <a:defRPr sz="2133">
                <a:solidFill>
                  <a:srgbClr val="1D1D1D"/>
                </a:solidFill>
              </a:defRPr>
            </a:lvl3pPr>
            <a:lvl4pPr marL="1219170" indent="-232828">
              <a:defRPr sz="1867">
                <a:solidFill>
                  <a:srgbClr val="1D1D1D"/>
                </a:solidFill>
              </a:defRPr>
            </a:lvl4pPr>
            <a:lvl5pPr marL="1528195" indent="-309026">
              <a:defRPr sz="1867">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98242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172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0D5C2D9-191B-A393-7FBF-2D39F84274DE}"/>
              </a:ext>
            </a:extLst>
          </p:cNvPr>
          <p:cNvSpPr>
            <a:spLocks noGrp="1"/>
          </p:cNvSpPr>
          <p:nvPr>
            <p:ph type="body" sz="quarter" idx="10"/>
          </p:nvPr>
        </p:nvSpPr>
        <p:spPr>
          <a:xfrm>
            <a:off x="257804" y="1762125"/>
            <a:ext cx="11181721" cy="2124076"/>
          </a:xfrm>
        </p:spPr>
        <p:txBody>
          <a:bodyPr/>
          <a:lstStyle>
            <a:lvl1pPr>
              <a:defRPr sz="3200">
                <a:latin typeface="Palatino Linotype" panose="02040502050505030304" pitchFamily="18"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3" name="Straight Connector 2">
            <a:extLst>
              <a:ext uri="{FF2B5EF4-FFF2-40B4-BE49-F238E27FC236}">
                <a16:creationId xmlns:a16="http://schemas.microsoft.com/office/drawing/2014/main" id="{2ED05907-1C88-0943-F536-C25DD8BB4500}"/>
              </a:ext>
            </a:extLst>
          </p:cNvPr>
          <p:cNvCxnSpPr>
            <a:cxnSpLocks/>
          </p:cNvCxnSpPr>
          <p:nvPr userDrawn="1"/>
        </p:nvCxnSpPr>
        <p:spPr>
          <a:xfrm>
            <a:off x="92648" y="3971797"/>
            <a:ext cx="12099352" cy="0"/>
          </a:xfrm>
          <a:prstGeom prst="line">
            <a:avLst/>
          </a:prstGeom>
          <a:ln>
            <a:solidFill>
              <a:srgbClr val="071D3C"/>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11079677-32EF-1888-01B8-E0D6882E6733}"/>
              </a:ext>
            </a:extLst>
          </p:cNvPr>
          <p:cNvSpPr/>
          <p:nvPr userDrawn="1"/>
        </p:nvSpPr>
        <p:spPr>
          <a:xfrm>
            <a:off x="2219535" y="3681767"/>
            <a:ext cx="580060" cy="5800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A syringe and a bottle of medicine&#10;&#10;AI-generated content may be incorrect.">
            <a:extLst>
              <a:ext uri="{FF2B5EF4-FFF2-40B4-BE49-F238E27FC236}">
                <a16:creationId xmlns:a16="http://schemas.microsoft.com/office/drawing/2014/main" id="{00E9E84B-696D-D629-81F2-B68583DCC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6951" y="3789183"/>
            <a:ext cx="365227" cy="365227"/>
          </a:xfrm>
          <a:prstGeom prst="rect">
            <a:avLst/>
          </a:prstGeom>
        </p:spPr>
      </p:pic>
    </p:spTree>
    <p:extLst>
      <p:ext uri="{BB962C8B-B14F-4D97-AF65-F5344CB8AC3E}">
        <p14:creationId xmlns:p14="http://schemas.microsoft.com/office/powerpoint/2010/main" val="612240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FB4F-479A-24F1-28CF-300E38090FB0}"/>
              </a:ext>
            </a:extLst>
          </p:cNvPr>
          <p:cNvSpPr>
            <a:spLocks noGrp="1"/>
          </p:cNvSpPr>
          <p:nvPr>
            <p:ph type="title"/>
          </p:nvPr>
        </p:nvSpPr>
        <p:spPr>
          <a:xfrm>
            <a:off x="838200" y="995363"/>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6B66C55-393E-2D76-CAF2-3990C1BD055E}"/>
              </a:ext>
            </a:extLst>
          </p:cNvPr>
          <p:cNvSpPr>
            <a:spLocks noGrp="1"/>
          </p:cNvSpPr>
          <p:nvPr>
            <p:ph type="body" idx="1"/>
          </p:nvPr>
        </p:nvSpPr>
        <p:spPr>
          <a:xfrm>
            <a:off x="838200" y="3875088"/>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580687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B8C850-1C8E-9C16-A40B-DF2ED2346DE3}"/>
              </a:ext>
            </a:extLst>
          </p:cNvPr>
          <p:cNvSpPr>
            <a:spLocks noGrp="1"/>
          </p:cNvSpPr>
          <p:nvPr>
            <p:ph type="pic" sz="quarter" idx="10" hasCustomPrompt="1"/>
          </p:nvPr>
        </p:nvSpPr>
        <p:spPr>
          <a:xfrm>
            <a:off x="0" y="0"/>
            <a:ext cx="12192000" cy="6858000"/>
          </a:xfrm>
          <a:prstGeom prst="rect">
            <a:avLst/>
          </a:prstGeom>
        </p:spPr>
        <p:txBody>
          <a:bodyPr/>
          <a:lstStyle>
            <a:lvl1pPr>
              <a:defRPr/>
            </a:lvl1pPr>
          </a:lstStyle>
          <a:p>
            <a:r>
              <a:rPr lang="en-US"/>
              <a:t>Picture (make sure the colors are similar to the blue green of logo)</a:t>
            </a:r>
            <a:endParaRPr lang="en-CA"/>
          </a:p>
        </p:txBody>
      </p:sp>
      <p:sp>
        <p:nvSpPr>
          <p:cNvPr id="6" name="Rectangle 5">
            <a:extLst>
              <a:ext uri="{FF2B5EF4-FFF2-40B4-BE49-F238E27FC236}">
                <a16:creationId xmlns:a16="http://schemas.microsoft.com/office/drawing/2014/main" id="{CF300D57-FC07-3C63-BAC0-E42C23B6D713}"/>
              </a:ext>
            </a:extLst>
          </p:cNvPr>
          <p:cNvSpPr/>
          <p:nvPr userDrawn="1"/>
        </p:nvSpPr>
        <p:spPr>
          <a:xfrm rot="5400000">
            <a:off x="6034870" y="-2201680"/>
            <a:ext cx="122261" cy="12192000"/>
          </a:xfrm>
          <a:prstGeom prst="rect">
            <a:avLst/>
          </a:prstGeom>
          <a:gradFill>
            <a:gsLst>
              <a:gs pos="0">
                <a:srgbClr val="45ADAA"/>
              </a:gs>
              <a:gs pos="100000">
                <a:srgbClr val="071D3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683C46FD-6335-D625-03AC-3637BD3DAC2B}"/>
              </a:ext>
            </a:extLst>
          </p:cNvPr>
          <p:cNvSpPr/>
          <p:nvPr userDrawn="1"/>
        </p:nvSpPr>
        <p:spPr>
          <a:xfrm rot="5400000">
            <a:off x="6034870" y="-1558945"/>
            <a:ext cx="122261" cy="12192000"/>
          </a:xfrm>
          <a:prstGeom prst="rect">
            <a:avLst/>
          </a:prstGeom>
          <a:gradFill>
            <a:gsLst>
              <a:gs pos="0">
                <a:srgbClr val="45ADAA"/>
              </a:gs>
              <a:gs pos="100000">
                <a:srgbClr val="071D3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 Placeholder 9">
            <a:extLst>
              <a:ext uri="{FF2B5EF4-FFF2-40B4-BE49-F238E27FC236}">
                <a16:creationId xmlns:a16="http://schemas.microsoft.com/office/drawing/2014/main" id="{181FFE49-66B7-2FE8-2197-9B7A7613DA07}"/>
              </a:ext>
            </a:extLst>
          </p:cNvPr>
          <p:cNvSpPr>
            <a:spLocks noGrp="1"/>
          </p:cNvSpPr>
          <p:nvPr>
            <p:ph type="body" sz="quarter" idx="11" hasCustomPrompt="1"/>
          </p:nvPr>
        </p:nvSpPr>
        <p:spPr>
          <a:xfrm>
            <a:off x="3314700" y="3956050"/>
            <a:ext cx="5562600" cy="519113"/>
          </a:xfrm>
        </p:spPr>
        <p:txBody>
          <a:bodyPr/>
          <a:lstStyle>
            <a:lvl1pPr>
              <a:defRPr/>
            </a:lvl1pPr>
          </a:lstStyle>
          <a:p>
            <a:pPr lvl="0"/>
            <a:r>
              <a:rPr lang="en-US"/>
              <a:t>Section name</a:t>
            </a:r>
            <a:endParaRPr lang="en-CA"/>
          </a:p>
        </p:txBody>
      </p:sp>
    </p:spTree>
    <p:extLst>
      <p:ext uri="{BB962C8B-B14F-4D97-AF65-F5344CB8AC3E}">
        <p14:creationId xmlns:p14="http://schemas.microsoft.com/office/powerpoint/2010/main" val="4011001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9441-C021-0E6A-6645-B8DDCF9382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05826B3-2B08-D95B-2638-29A0DA54A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7" name="Straight Connector 6">
            <a:extLst>
              <a:ext uri="{FF2B5EF4-FFF2-40B4-BE49-F238E27FC236}">
                <a16:creationId xmlns:a16="http://schemas.microsoft.com/office/drawing/2014/main" id="{71B115EE-5DE2-C6BA-B13C-329D6B7644DA}"/>
              </a:ext>
            </a:extLst>
          </p:cNvPr>
          <p:cNvCxnSpPr/>
          <p:nvPr userDrawn="1"/>
        </p:nvCxnSpPr>
        <p:spPr>
          <a:xfrm>
            <a:off x="952500" y="1468387"/>
            <a:ext cx="2743200" cy="0"/>
          </a:xfrm>
          <a:prstGeom prst="line">
            <a:avLst/>
          </a:prstGeom>
          <a:ln>
            <a:solidFill>
              <a:srgbClr val="45AD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334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2244-FF70-159B-D88A-90184B8EF9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0436259-37A1-77C3-2C93-6E4B2824F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D3168D-2D84-B691-B7E2-1D6E14077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0" name="Straight Connector 9">
            <a:extLst>
              <a:ext uri="{FF2B5EF4-FFF2-40B4-BE49-F238E27FC236}">
                <a16:creationId xmlns:a16="http://schemas.microsoft.com/office/drawing/2014/main" id="{5D4270D1-0378-F61F-1280-FF6004185C65}"/>
              </a:ext>
            </a:extLst>
          </p:cNvPr>
          <p:cNvCxnSpPr/>
          <p:nvPr userDrawn="1"/>
        </p:nvCxnSpPr>
        <p:spPr>
          <a:xfrm>
            <a:off x="952500" y="1468387"/>
            <a:ext cx="2743200" cy="0"/>
          </a:xfrm>
          <a:prstGeom prst="line">
            <a:avLst/>
          </a:prstGeom>
          <a:ln>
            <a:solidFill>
              <a:srgbClr val="45AD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146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C308-3CB1-3EEF-921D-3B0C49ECD98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0721B17-62B0-86E3-BAB5-8F5B902E2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A2277-C57D-AC09-D884-BD785A1E4E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6BE594B-4174-7C78-010E-D4B3511C4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DB080-2FF6-B8EE-951F-9C86E0134B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0" name="Straight Connector 9">
            <a:extLst>
              <a:ext uri="{FF2B5EF4-FFF2-40B4-BE49-F238E27FC236}">
                <a16:creationId xmlns:a16="http://schemas.microsoft.com/office/drawing/2014/main" id="{2C6449C9-C7CF-9091-C678-480435B3E035}"/>
              </a:ext>
            </a:extLst>
          </p:cNvPr>
          <p:cNvCxnSpPr/>
          <p:nvPr userDrawn="1"/>
        </p:nvCxnSpPr>
        <p:spPr>
          <a:xfrm>
            <a:off x="952500" y="1468387"/>
            <a:ext cx="2743200" cy="0"/>
          </a:xfrm>
          <a:prstGeom prst="line">
            <a:avLst/>
          </a:prstGeom>
          <a:ln>
            <a:solidFill>
              <a:srgbClr val="45AD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426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3427-CF68-4DF2-DCE9-0AF8601BC1D3}"/>
              </a:ext>
            </a:extLst>
          </p:cNvPr>
          <p:cNvSpPr>
            <a:spLocks noGrp="1"/>
          </p:cNvSpPr>
          <p:nvPr>
            <p:ph type="title"/>
          </p:nvPr>
        </p:nvSpPr>
        <p:spPr/>
        <p:txBody>
          <a:bodyPr/>
          <a:lstStyle/>
          <a:p>
            <a:r>
              <a:rPr lang="en-US"/>
              <a:t>Click to edit Master title style</a:t>
            </a:r>
            <a:endParaRPr lang="en-CA"/>
          </a:p>
        </p:txBody>
      </p:sp>
      <p:cxnSp>
        <p:nvCxnSpPr>
          <p:cNvPr id="6" name="Straight Connector 5">
            <a:extLst>
              <a:ext uri="{FF2B5EF4-FFF2-40B4-BE49-F238E27FC236}">
                <a16:creationId xmlns:a16="http://schemas.microsoft.com/office/drawing/2014/main" id="{AC6CF059-D6FA-83DC-45EB-C353B180F468}"/>
              </a:ext>
            </a:extLst>
          </p:cNvPr>
          <p:cNvCxnSpPr/>
          <p:nvPr userDrawn="1"/>
        </p:nvCxnSpPr>
        <p:spPr>
          <a:xfrm>
            <a:off x="952500" y="1468387"/>
            <a:ext cx="2743200" cy="0"/>
          </a:xfrm>
          <a:prstGeom prst="line">
            <a:avLst/>
          </a:prstGeom>
          <a:ln>
            <a:solidFill>
              <a:srgbClr val="45AD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823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1.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7.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endParaRPr lang="en-GB" spc="3" dirty="0"/>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24196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53" r:id="rId60"/>
    <p:sldLayoutId id="2147483754"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3F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4D0DB9-22CB-334D-AE46-4C127A71EEEC}"/>
              </a:ext>
            </a:extLst>
          </p:cNvPr>
          <p:cNvSpPr/>
          <p:nvPr userDrawn="1"/>
        </p:nvSpPr>
        <p:spPr>
          <a:xfrm>
            <a:off x="0" y="0"/>
            <a:ext cx="12192000" cy="74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 name="Title Placeholder 1"/>
          <p:cNvSpPr>
            <a:spLocks noGrp="1"/>
          </p:cNvSpPr>
          <p:nvPr>
            <p:ph type="title"/>
          </p:nvPr>
        </p:nvSpPr>
        <p:spPr>
          <a:xfrm>
            <a:off x="0" y="0"/>
            <a:ext cx="12192000" cy="749508"/>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1371004"/>
            <a:ext cx="8534400" cy="3615267"/>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84212" y="6339521"/>
            <a:ext cx="4753292"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1049755" y="6187122"/>
            <a:ext cx="1142245" cy="669925"/>
          </a:xfrm>
          <a:prstGeom prst="rect">
            <a:avLst/>
          </a:prstGeom>
        </p:spPr>
        <p:txBody>
          <a:bodyPr vert="horz" lIns="91440" tIns="45720" rIns="91440" bIns="45720" rtlCol="0" anchor="b"/>
          <a:lstStyle>
            <a:lvl1pPr algn="r">
              <a:defRPr sz="18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custDataLst>
      <p:tags r:id="rId13"/>
    </p:custDataLst>
    <p:extLst>
      <p:ext uri="{BB962C8B-B14F-4D97-AF65-F5344CB8AC3E}">
        <p14:creationId xmlns:p14="http://schemas.microsoft.com/office/powerpoint/2010/main" val="295550357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86AD22"/>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rgbClr val="86AD22"/>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rgbClr val="86AD22"/>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rgbClr val="86AD22"/>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rgbClr val="86AD22"/>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0768015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7BC14-CE1A-E4D0-58EC-9C550805C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7647169-065F-C4CC-305C-98F0D53C7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Rectangle 11">
            <a:extLst>
              <a:ext uri="{FF2B5EF4-FFF2-40B4-BE49-F238E27FC236}">
                <a16:creationId xmlns:a16="http://schemas.microsoft.com/office/drawing/2014/main" id="{3FFF4887-F074-035E-3E77-6CD94CAAA997}"/>
              </a:ext>
            </a:extLst>
          </p:cNvPr>
          <p:cNvSpPr/>
          <p:nvPr userDrawn="1"/>
        </p:nvSpPr>
        <p:spPr>
          <a:xfrm>
            <a:off x="0" y="0"/>
            <a:ext cx="98323" cy="6858000"/>
          </a:xfrm>
          <a:prstGeom prst="rect">
            <a:avLst/>
          </a:prstGeom>
          <a:gradFill>
            <a:gsLst>
              <a:gs pos="0">
                <a:srgbClr val="45ADAA"/>
              </a:gs>
              <a:gs pos="100000">
                <a:srgbClr val="071D3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logo with a globe and text&#10;&#10;AI-generated content may be incorrect.">
            <a:extLst>
              <a:ext uri="{FF2B5EF4-FFF2-40B4-BE49-F238E27FC236}">
                <a16:creationId xmlns:a16="http://schemas.microsoft.com/office/drawing/2014/main" id="{F7778AFD-A337-6086-96D1-0A0D67832735}"/>
              </a:ext>
            </a:extLst>
          </p:cNvPr>
          <p:cNvPicPr>
            <a:picLocks noChangeAspect="1"/>
          </p:cNvPicPr>
          <p:nvPr userDrawn="1"/>
        </p:nvPicPr>
        <p:blipFill>
          <a:blip r:embed="rId15">
            <a:extLst>
              <a:ext uri="{28A0092B-C50C-407E-A947-70E740481C1C}">
                <a14:useLocalDpi xmlns:a14="http://schemas.microsoft.com/office/drawing/2010/main" val="0"/>
              </a:ext>
            </a:extLst>
          </a:blip>
          <a:srcRect t="32188" b="32452"/>
          <a:stretch/>
        </p:blipFill>
        <p:spPr>
          <a:xfrm>
            <a:off x="10916741" y="6287114"/>
            <a:ext cx="1163812" cy="411521"/>
          </a:xfrm>
          <a:prstGeom prst="rect">
            <a:avLst/>
          </a:prstGeom>
        </p:spPr>
      </p:pic>
    </p:spTree>
    <p:extLst>
      <p:ext uri="{BB962C8B-B14F-4D97-AF65-F5344CB8AC3E}">
        <p14:creationId xmlns:p14="http://schemas.microsoft.com/office/powerpoint/2010/main" val="354612858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l" defTabSz="914400" rtl="0" eaLnBrk="1" latinLnBrk="0" hangingPunct="1">
        <a:lnSpc>
          <a:spcPct val="90000"/>
        </a:lnSpc>
        <a:spcBef>
          <a:spcPct val="0"/>
        </a:spcBef>
        <a:buNone/>
        <a:defRPr sz="4400" kern="1200">
          <a:solidFill>
            <a:schemeClr val="tx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9.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99.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21" Type="http://schemas.openxmlformats.org/officeDocument/2006/relationships/hyperlink" Target="https://www.nitag-resource.org/training/building-and-strengthening-technical-competencies/prioritizing-new-vaccines-introduction" TargetMode="Externa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0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7.jpeg"/><Relationship Id="rId1" Type="http://schemas.openxmlformats.org/officeDocument/2006/relationships/slideLayout" Target="../slideLayouts/slideLayout19.xml"/><Relationship Id="rId4" Type="http://schemas.openxmlformats.org/officeDocument/2006/relationships/hyperlink" Target="https://www.who.int/publications/i/item/who-wer-10023-219-23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054A-7291-767F-2B7C-92FD49252009}"/>
              </a:ext>
            </a:extLst>
          </p:cNvPr>
          <p:cNvSpPr>
            <a:spLocks noGrp="1"/>
          </p:cNvSpPr>
          <p:nvPr>
            <p:ph type="ctrTitle"/>
          </p:nvPr>
        </p:nvSpPr>
        <p:spPr>
          <a:xfrm>
            <a:off x="550064" y="577597"/>
            <a:ext cx="4273605" cy="911403"/>
          </a:xfrm>
        </p:spPr>
        <p:txBody>
          <a:bodyPr/>
          <a:lstStyle/>
          <a:p>
            <a:r>
              <a:rPr lang="fr-CH" dirty="0"/>
              <a:t>Update on GNN </a:t>
            </a:r>
            <a:r>
              <a:rPr lang="fr-CH" dirty="0" err="1"/>
              <a:t>activities</a:t>
            </a:r>
            <a:endParaRPr lang="en-US" dirty="0"/>
          </a:p>
        </p:txBody>
      </p:sp>
      <p:sp>
        <p:nvSpPr>
          <p:cNvPr id="3" name="Subtitle 2">
            <a:extLst>
              <a:ext uri="{FF2B5EF4-FFF2-40B4-BE49-F238E27FC236}">
                <a16:creationId xmlns:a16="http://schemas.microsoft.com/office/drawing/2014/main" id="{BF53491A-A3FC-9F27-293F-A6EB1DCE7FDC}"/>
              </a:ext>
            </a:extLst>
          </p:cNvPr>
          <p:cNvSpPr>
            <a:spLocks noGrp="1"/>
          </p:cNvSpPr>
          <p:nvPr>
            <p:ph type="subTitle" idx="1"/>
          </p:nvPr>
        </p:nvSpPr>
        <p:spPr/>
        <p:txBody>
          <a:bodyPr/>
          <a:lstStyle/>
          <a:p>
            <a:r>
              <a:rPr lang="fr-CH" dirty="0"/>
              <a:t>GNN webinar</a:t>
            </a:r>
            <a:endParaRPr lang="en-US" dirty="0"/>
          </a:p>
        </p:txBody>
      </p:sp>
      <p:sp>
        <p:nvSpPr>
          <p:cNvPr id="4" name="Text Placeholder 3">
            <a:extLst>
              <a:ext uri="{FF2B5EF4-FFF2-40B4-BE49-F238E27FC236}">
                <a16:creationId xmlns:a16="http://schemas.microsoft.com/office/drawing/2014/main" id="{9C246A38-BD7C-B36C-8DD3-B482AAD5C60A}"/>
              </a:ext>
            </a:extLst>
          </p:cNvPr>
          <p:cNvSpPr>
            <a:spLocks noGrp="1"/>
          </p:cNvSpPr>
          <p:nvPr>
            <p:ph type="body" sz="quarter" idx="11"/>
          </p:nvPr>
        </p:nvSpPr>
        <p:spPr/>
        <p:txBody>
          <a:bodyPr/>
          <a:lstStyle/>
          <a:p>
            <a:r>
              <a:rPr lang="fr-CH" dirty="0"/>
              <a:t>June 2025</a:t>
            </a:r>
            <a:endParaRPr lang="en-US" dirty="0"/>
          </a:p>
        </p:txBody>
      </p:sp>
      <p:sp>
        <p:nvSpPr>
          <p:cNvPr id="5" name="Text Placeholder 4">
            <a:extLst>
              <a:ext uri="{FF2B5EF4-FFF2-40B4-BE49-F238E27FC236}">
                <a16:creationId xmlns:a16="http://schemas.microsoft.com/office/drawing/2014/main" id="{E48DE343-41B8-EE2F-5D10-9AD92433FF4F}"/>
              </a:ext>
            </a:extLst>
          </p:cNvPr>
          <p:cNvSpPr>
            <a:spLocks noGrp="1"/>
          </p:cNvSpPr>
          <p:nvPr>
            <p:ph type="body" sz="quarter" idx="12"/>
          </p:nvPr>
        </p:nvSpPr>
        <p:spPr/>
        <p:txBody>
          <a:bodyPr/>
          <a:lstStyle/>
          <a:p>
            <a:r>
              <a:rPr lang="fr-CH" dirty="0"/>
              <a:t>Louise Henaff</a:t>
            </a:r>
            <a:endParaRPr lang="en-US" dirty="0"/>
          </a:p>
        </p:txBody>
      </p:sp>
    </p:spTree>
    <p:extLst>
      <p:ext uri="{BB962C8B-B14F-4D97-AF65-F5344CB8AC3E}">
        <p14:creationId xmlns:p14="http://schemas.microsoft.com/office/powerpoint/2010/main" val="190922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DE9B-5142-468D-A772-9715B942B136}"/>
              </a:ext>
            </a:extLst>
          </p:cNvPr>
          <p:cNvSpPr>
            <a:spLocks noGrp="1"/>
          </p:cNvSpPr>
          <p:nvPr>
            <p:ph type="title"/>
          </p:nvPr>
        </p:nvSpPr>
        <p:spPr>
          <a:xfrm>
            <a:off x="148339" y="2312950"/>
            <a:ext cx="3191933" cy="2094185"/>
          </a:xfrm>
        </p:spPr>
        <p:txBody>
          <a:bodyPr>
            <a:normAutofit/>
          </a:bodyPr>
          <a:lstStyle/>
          <a:p>
            <a:r>
              <a:rPr lang="en-US" dirty="0"/>
              <a:t>Overview of the Modules</a:t>
            </a:r>
          </a:p>
        </p:txBody>
      </p:sp>
      <p:sp>
        <p:nvSpPr>
          <p:cNvPr id="54" name="Freeform: Shape 23">
            <a:extLst>
              <a:ext uri="{FF2B5EF4-FFF2-40B4-BE49-F238E27FC236}">
                <a16:creationId xmlns:a16="http://schemas.microsoft.com/office/drawing/2014/main" id="{68E78573-C034-154C-82BC-A3814BFBC83A}"/>
              </a:ext>
            </a:extLst>
          </p:cNvPr>
          <p:cNvSpPr/>
          <p:nvPr/>
        </p:nvSpPr>
        <p:spPr>
          <a:xfrm>
            <a:off x="3437005" y="801330"/>
            <a:ext cx="4134570" cy="632166"/>
          </a:xfrm>
          <a:custGeom>
            <a:avLst/>
            <a:gdLst>
              <a:gd name="connsiteX0" fmla="*/ 0 w 2546703"/>
              <a:gd name="connsiteY0" fmla="*/ 0 h 1667590"/>
              <a:gd name="connsiteX1" fmla="*/ 2546703 w 2546703"/>
              <a:gd name="connsiteY1" fmla="*/ 0 h 1667590"/>
              <a:gd name="connsiteX2" fmla="*/ 2546703 w 2546703"/>
              <a:gd name="connsiteY2" fmla="*/ 1667590 h 1667590"/>
              <a:gd name="connsiteX3" fmla="*/ 0 w 2546703"/>
              <a:gd name="connsiteY3" fmla="*/ 1667590 h 1667590"/>
              <a:gd name="connsiteX4" fmla="*/ 0 w 2546703"/>
              <a:gd name="connsiteY4" fmla="*/ 0 h 166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7590">
                <a:moveTo>
                  <a:pt x="0" y="0"/>
                </a:moveTo>
                <a:lnTo>
                  <a:pt x="2546703" y="0"/>
                </a:lnTo>
                <a:lnTo>
                  <a:pt x="2546703" y="1667590"/>
                </a:lnTo>
                <a:lnTo>
                  <a:pt x="0" y="166759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Describe the contribution of the immunization program in reducing VPD morbidity and mortality</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List the seven components of the immunization system</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Explain where the NITAG fits in the immunization system</a:t>
            </a:r>
          </a:p>
        </p:txBody>
      </p:sp>
      <p:sp>
        <p:nvSpPr>
          <p:cNvPr id="59" name="Freeform: Shape 29">
            <a:extLst>
              <a:ext uri="{FF2B5EF4-FFF2-40B4-BE49-F238E27FC236}">
                <a16:creationId xmlns:a16="http://schemas.microsoft.com/office/drawing/2014/main" id="{95595EEC-BF12-A34C-A390-76DF886E31A2}"/>
              </a:ext>
            </a:extLst>
          </p:cNvPr>
          <p:cNvSpPr/>
          <p:nvPr/>
        </p:nvSpPr>
        <p:spPr>
          <a:xfrm>
            <a:off x="3524463" y="3932967"/>
            <a:ext cx="3846606" cy="632166"/>
          </a:xfrm>
          <a:custGeom>
            <a:avLst/>
            <a:gdLst>
              <a:gd name="connsiteX0" fmla="*/ 0 w 2546703"/>
              <a:gd name="connsiteY0" fmla="*/ 0 h 1667590"/>
              <a:gd name="connsiteX1" fmla="*/ 2546703 w 2546703"/>
              <a:gd name="connsiteY1" fmla="*/ 0 h 1667590"/>
              <a:gd name="connsiteX2" fmla="*/ 2546703 w 2546703"/>
              <a:gd name="connsiteY2" fmla="*/ 1667590 h 1667590"/>
              <a:gd name="connsiteX3" fmla="*/ 0 w 2546703"/>
              <a:gd name="connsiteY3" fmla="*/ 1667590 h 1667590"/>
              <a:gd name="connsiteX4" fmla="*/ 0 w 2546703"/>
              <a:gd name="connsiteY4" fmla="*/ 0 h 166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7590">
                <a:moveTo>
                  <a:pt x="0" y="0"/>
                </a:moveTo>
                <a:lnTo>
                  <a:pt x="2546703" y="0"/>
                </a:lnTo>
                <a:lnTo>
                  <a:pt x="2546703" y="1667590"/>
                </a:lnTo>
                <a:lnTo>
                  <a:pt x="0" y="166759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Epidemiology &amp; immunology</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intersection with health economics, health systems, modeling &amp; social behavioral sciences</a:t>
            </a:r>
            <a:r>
              <a:rPr kumimoji="0" lang="en-US" sz="1100" b="0" i="0" u="none" strike="noStrike" kern="1200" cap="none" spc="0" normalizeH="0" baseline="0" noProof="0" dirty="0">
                <a:ln>
                  <a:noFill/>
                </a:ln>
                <a:solidFill>
                  <a:srgbClr val="001147"/>
                </a:solidFill>
                <a:effectLst/>
                <a:uLnTx/>
                <a:uFillTx/>
                <a:latin typeface="Century Gothic" panose="020B0502020202020204"/>
                <a:ea typeface="+mn-ea"/>
                <a:cs typeface="+mn-cs"/>
              </a:rPr>
              <a:t>.</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endParaRPr kumimoji="0" lang="en-US" sz="11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endParaRPr kumimoji="0" lang="en-US" sz="11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61" name="Freeform: Shape 35">
            <a:extLst>
              <a:ext uri="{FF2B5EF4-FFF2-40B4-BE49-F238E27FC236}">
                <a16:creationId xmlns:a16="http://schemas.microsoft.com/office/drawing/2014/main" id="{7BF906BE-1632-EF41-98C0-D400DBF57A90}"/>
              </a:ext>
            </a:extLst>
          </p:cNvPr>
          <p:cNvSpPr/>
          <p:nvPr/>
        </p:nvSpPr>
        <p:spPr>
          <a:xfrm>
            <a:off x="7822456" y="1993682"/>
            <a:ext cx="4225548" cy="624093"/>
          </a:xfrm>
          <a:custGeom>
            <a:avLst/>
            <a:gdLst>
              <a:gd name="connsiteX0" fmla="*/ 0 w 2546703"/>
              <a:gd name="connsiteY0" fmla="*/ 0 h 1665400"/>
              <a:gd name="connsiteX1" fmla="*/ 2546703 w 2546703"/>
              <a:gd name="connsiteY1" fmla="*/ 0 h 1665400"/>
              <a:gd name="connsiteX2" fmla="*/ 2546703 w 2546703"/>
              <a:gd name="connsiteY2" fmla="*/ 1665400 h 1665400"/>
              <a:gd name="connsiteX3" fmla="*/ 0 w 2546703"/>
              <a:gd name="connsiteY3" fmla="*/ 1665400 h 1665400"/>
              <a:gd name="connsiteX4" fmla="*/ 0 w 2546703"/>
              <a:gd name="connsiteY4" fmla="*/ 0 h 166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5400">
                <a:moveTo>
                  <a:pt x="0" y="0"/>
                </a:moveTo>
                <a:lnTo>
                  <a:pt x="2546703" y="0"/>
                </a:lnTo>
                <a:lnTo>
                  <a:pt x="2546703" y="1665400"/>
                </a:lnTo>
                <a:lnTo>
                  <a:pt x="0" y="166540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Explain why economic evidence can be useful in developing immunization recommendations</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Link different types of economic assessments to specific economic questions relevant to NITAGs </a:t>
            </a:r>
          </a:p>
        </p:txBody>
      </p:sp>
      <p:sp>
        <p:nvSpPr>
          <p:cNvPr id="62" name="Freeform: Shape 55">
            <a:extLst>
              <a:ext uri="{FF2B5EF4-FFF2-40B4-BE49-F238E27FC236}">
                <a16:creationId xmlns:a16="http://schemas.microsoft.com/office/drawing/2014/main" id="{4BAABA0A-B991-7B49-8429-047A73C11188}"/>
              </a:ext>
            </a:extLst>
          </p:cNvPr>
          <p:cNvSpPr/>
          <p:nvPr/>
        </p:nvSpPr>
        <p:spPr>
          <a:xfrm>
            <a:off x="7934109" y="3267176"/>
            <a:ext cx="3910921" cy="804755"/>
          </a:xfrm>
          <a:custGeom>
            <a:avLst/>
            <a:gdLst>
              <a:gd name="connsiteX0" fmla="*/ 0 w 2546703"/>
              <a:gd name="connsiteY0" fmla="*/ 0 h 1665400"/>
              <a:gd name="connsiteX1" fmla="*/ 2546703 w 2546703"/>
              <a:gd name="connsiteY1" fmla="*/ 0 h 1665400"/>
              <a:gd name="connsiteX2" fmla="*/ 2546703 w 2546703"/>
              <a:gd name="connsiteY2" fmla="*/ 1665400 h 1665400"/>
              <a:gd name="connsiteX3" fmla="*/ 0 w 2546703"/>
              <a:gd name="connsiteY3" fmla="*/ 1665400 h 1665400"/>
              <a:gd name="connsiteX4" fmla="*/ 0 w 2546703"/>
              <a:gd name="connsiteY4" fmla="*/ 0 h 166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5400">
                <a:moveTo>
                  <a:pt x="0" y="0"/>
                </a:moveTo>
                <a:lnTo>
                  <a:pt x="2546703" y="0"/>
                </a:lnTo>
                <a:lnTo>
                  <a:pt x="2546703" y="1665400"/>
                </a:lnTo>
                <a:lnTo>
                  <a:pt x="0" y="166540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Recognize types and strengths of different scientific and research study designs</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Interpret GRADE evidence profiles</a:t>
            </a:r>
          </a:p>
        </p:txBody>
      </p:sp>
      <p:sp>
        <p:nvSpPr>
          <p:cNvPr id="63" name="Freeform: Shape 33">
            <a:extLst>
              <a:ext uri="{FF2B5EF4-FFF2-40B4-BE49-F238E27FC236}">
                <a16:creationId xmlns:a16="http://schemas.microsoft.com/office/drawing/2014/main" id="{54425FB5-2B95-314F-BF11-5AF3A3FC204B}"/>
              </a:ext>
            </a:extLst>
          </p:cNvPr>
          <p:cNvSpPr/>
          <p:nvPr/>
        </p:nvSpPr>
        <p:spPr>
          <a:xfrm>
            <a:off x="7831347" y="813408"/>
            <a:ext cx="4225548" cy="496365"/>
          </a:xfrm>
          <a:custGeom>
            <a:avLst/>
            <a:gdLst>
              <a:gd name="connsiteX0" fmla="*/ 0 w 2546703"/>
              <a:gd name="connsiteY0" fmla="*/ 0 h 1665400"/>
              <a:gd name="connsiteX1" fmla="*/ 2546703 w 2546703"/>
              <a:gd name="connsiteY1" fmla="*/ 0 h 1665400"/>
              <a:gd name="connsiteX2" fmla="*/ 2546703 w 2546703"/>
              <a:gd name="connsiteY2" fmla="*/ 1665400 h 1665400"/>
              <a:gd name="connsiteX3" fmla="*/ 0 w 2546703"/>
              <a:gd name="connsiteY3" fmla="*/ 1665400 h 1665400"/>
              <a:gd name="connsiteX4" fmla="*/ 0 w 2546703"/>
              <a:gd name="connsiteY4" fmla="*/ 0 h 166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5400">
                <a:moveTo>
                  <a:pt x="0" y="0"/>
                </a:moveTo>
                <a:lnTo>
                  <a:pt x="2546703" y="0"/>
                </a:lnTo>
                <a:lnTo>
                  <a:pt x="2546703" y="1665400"/>
                </a:lnTo>
                <a:lnTo>
                  <a:pt x="0" y="166540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Demonstrate how to use </a:t>
            </a:r>
            <a:r>
              <a:rPr kumimoji="0" lang="en-US" sz="1000" b="0" i="0" u="none" strike="noStrike" kern="1200" cap="none" spc="0" normalizeH="0" baseline="0" noProof="0" dirty="0" err="1">
                <a:ln>
                  <a:noFill/>
                </a:ln>
                <a:solidFill>
                  <a:srgbClr val="001147"/>
                </a:solidFill>
                <a:effectLst/>
                <a:uLnTx/>
                <a:uFillTx/>
                <a:latin typeface="Century Gothic" panose="020B0502020202020204"/>
                <a:ea typeface="+mn-ea"/>
                <a:cs typeface="+mn-cs"/>
              </a:rPr>
              <a:t>pubmed</a:t>
            </a: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 or other search engines</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Develop a search based on a PICO question and generate mesh terms</a:t>
            </a:r>
          </a:p>
        </p:txBody>
      </p:sp>
      <p:sp>
        <p:nvSpPr>
          <p:cNvPr id="22" name="Freeform: Shape 22">
            <a:extLst>
              <a:ext uri="{FF2B5EF4-FFF2-40B4-BE49-F238E27FC236}">
                <a16:creationId xmlns:a16="http://schemas.microsoft.com/office/drawing/2014/main" id="{8AE7D87A-BC3E-5B45-9934-69CCE599AB16}"/>
              </a:ext>
            </a:extLst>
          </p:cNvPr>
          <p:cNvSpPr/>
          <p:nvPr/>
        </p:nvSpPr>
        <p:spPr>
          <a:xfrm>
            <a:off x="3444703" y="268653"/>
            <a:ext cx="3911017" cy="489600"/>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4704" rIns="78232" bIns="44704"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EPI &amp; immunization system </a:t>
            </a:r>
          </a:p>
        </p:txBody>
      </p:sp>
      <p:sp>
        <p:nvSpPr>
          <p:cNvPr id="38" name="Freeform: Shape 24">
            <a:extLst>
              <a:ext uri="{FF2B5EF4-FFF2-40B4-BE49-F238E27FC236}">
                <a16:creationId xmlns:a16="http://schemas.microsoft.com/office/drawing/2014/main" id="{CC7EE441-FAFA-0B40-93F4-3B6CDF357224}"/>
              </a:ext>
            </a:extLst>
          </p:cNvPr>
          <p:cNvSpPr/>
          <p:nvPr/>
        </p:nvSpPr>
        <p:spPr>
          <a:xfrm>
            <a:off x="3444803" y="1565518"/>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4704" rIns="78232" bIns="44704"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Introduction to NITAGs</a:t>
            </a:r>
          </a:p>
        </p:txBody>
      </p:sp>
      <p:sp>
        <p:nvSpPr>
          <p:cNvPr id="39" name="Freeform: Shape 26">
            <a:extLst>
              <a:ext uri="{FF2B5EF4-FFF2-40B4-BE49-F238E27FC236}">
                <a16:creationId xmlns:a16="http://schemas.microsoft.com/office/drawing/2014/main" id="{C89B6514-C52B-8F45-AE2D-2CA8CC7C1531}"/>
              </a:ext>
            </a:extLst>
          </p:cNvPr>
          <p:cNvSpPr/>
          <p:nvPr/>
        </p:nvSpPr>
        <p:spPr>
          <a:xfrm>
            <a:off x="3451948" y="2449877"/>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4704" rIns="78232" bIns="44704"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NITAG roles and operations</a:t>
            </a:r>
          </a:p>
        </p:txBody>
      </p:sp>
      <p:sp>
        <p:nvSpPr>
          <p:cNvPr id="40" name="Freeform: Shape 28">
            <a:extLst>
              <a:ext uri="{FF2B5EF4-FFF2-40B4-BE49-F238E27FC236}">
                <a16:creationId xmlns:a16="http://schemas.microsoft.com/office/drawing/2014/main" id="{AEEF8A78-A329-4749-817B-7FB9955EC859}"/>
              </a:ext>
            </a:extLst>
          </p:cNvPr>
          <p:cNvSpPr/>
          <p:nvPr/>
        </p:nvSpPr>
        <p:spPr>
          <a:xfrm>
            <a:off x="3451948" y="3328478"/>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4704" rIns="78232" bIns="44704"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Vaccinology overview for NITAGs</a:t>
            </a:r>
          </a:p>
        </p:txBody>
      </p:sp>
      <p:sp>
        <p:nvSpPr>
          <p:cNvPr id="41" name="Freeform: Shape 30">
            <a:extLst>
              <a:ext uri="{FF2B5EF4-FFF2-40B4-BE49-F238E27FC236}">
                <a16:creationId xmlns:a16="http://schemas.microsoft.com/office/drawing/2014/main" id="{4A55B191-0A4B-854E-8570-546144536236}"/>
              </a:ext>
            </a:extLst>
          </p:cNvPr>
          <p:cNvSpPr/>
          <p:nvPr/>
        </p:nvSpPr>
        <p:spPr>
          <a:xfrm>
            <a:off x="3474416" y="5376793"/>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EtR</a:t>
            </a:r>
            <a:endPar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2" name="Freeform: Shape 32">
            <a:extLst>
              <a:ext uri="{FF2B5EF4-FFF2-40B4-BE49-F238E27FC236}">
                <a16:creationId xmlns:a16="http://schemas.microsoft.com/office/drawing/2014/main" id="{913A0253-B158-234D-A47F-3A5AB4E22D31}"/>
              </a:ext>
            </a:extLst>
          </p:cNvPr>
          <p:cNvSpPr/>
          <p:nvPr/>
        </p:nvSpPr>
        <p:spPr>
          <a:xfrm>
            <a:off x="7925219" y="254349"/>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Evidence gathering deep dive</a:t>
            </a:r>
          </a:p>
        </p:txBody>
      </p:sp>
      <p:sp>
        <p:nvSpPr>
          <p:cNvPr id="43" name="Freeform: Shape 34">
            <a:extLst>
              <a:ext uri="{FF2B5EF4-FFF2-40B4-BE49-F238E27FC236}">
                <a16:creationId xmlns:a16="http://schemas.microsoft.com/office/drawing/2014/main" id="{63424916-50FD-E441-B9DC-FDE8FCBA711E}"/>
              </a:ext>
            </a:extLst>
          </p:cNvPr>
          <p:cNvSpPr/>
          <p:nvPr/>
        </p:nvSpPr>
        <p:spPr>
          <a:xfrm>
            <a:off x="7916328" y="1412219"/>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Health economics</a:t>
            </a:r>
          </a:p>
        </p:txBody>
      </p:sp>
      <p:sp>
        <p:nvSpPr>
          <p:cNvPr id="44" name="Freeform: Shape 36">
            <a:extLst>
              <a:ext uri="{FF2B5EF4-FFF2-40B4-BE49-F238E27FC236}">
                <a16:creationId xmlns:a16="http://schemas.microsoft.com/office/drawing/2014/main" id="{82816421-C9E7-9444-B974-784472DD4306}"/>
              </a:ext>
            </a:extLst>
          </p:cNvPr>
          <p:cNvSpPr/>
          <p:nvPr/>
        </p:nvSpPr>
        <p:spPr>
          <a:xfrm>
            <a:off x="7925219" y="2724627"/>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Evidence appraisal deep dive</a:t>
            </a:r>
          </a:p>
        </p:txBody>
      </p:sp>
      <p:sp>
        <p:nvSpPr>
          <p:cNvPr id="4" name="Oval 3">
            <a:extLst>
              <a:ext uri="{FF2B5EF4-FFF2-40B4-BE49-F238E27FC236}">
                <a16:creationId xmlns:a16="http://schemas.microsoft.com/office/drawing/2014/main" id="{9A77275F-8C89-CB4A-BA58-2D5B0ED47C15}"/>
              </a:ext>
            </a:extLst>
          </p:cNvPr>
          <p:cNvSpPr/>
          <p:nvPr/>
        </p:nvSpPr>
        <p:spPr>
          <a:xfrm>
            <a:off x="3203251" y="268653"/>
            <a:ext cx="499533" cy="499533"/>
          </a:xfrm>
          <a:prstGeom prst="ellipse">
            <a:avLst/>
          </a:prstGeom>
          <a:solidFill>
            <a:schemeClr val="tx1"/>
          </a:solidFill>
          <a:ln>
            <a:solidFill>
              <a:srgbClr val="001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rPr>
              <a:t>1</a:t>
            </a:r>
          </a:p>
        </p:txBody>
      </p:sp>
      <p:sp>
        <p:nvSpPr>
          <p:cNvPr id="46" name="Oval 45">
            <a:extLst>
              <a:ext uri="{FF2B5EF4-FFF2-40B4-BE49-F238E27FC236}">
                <a16:creationId xmlns:a16="http://schemas.microsoft.com/office/drawing/2014/main" id="{902940B3-8378-3945-B0F5-F3C75D117869}"/>
              </a:ext>
            </a:extLst>
          </p:cNvPr>
          <p:cNvSpPr/>
          <p:nvPr/>
        </p:nvSpPr>
        <p:spPr>
          <a:xfrm>
            <a:off x="3203251" y="1565519"/>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rPr>
              <a:t>2</a:t>
            </a:r>
          </a:p>
        </p:txBody>
      </p:sp>
      <p:sp>
        <p:nvSpPr>
          <p:cNvPr id="47" name="Oval 46">
            <a:extLst>
              <a:ext uri="{FF2B5EF4-FFF2-40B4-BE49-F238E27FC236}">
                <a16:creationId xmlns:a16="http://schemas.microsoft.com/office/drawing/2014/main" id="{D124EB97-A4DA-AC46-A40C-124E83707C72}"/>
              </a:ext>
            </a:extLst>
          </p:cNvPr>
          <p:cNvSpPr/>
          <p:nvPr/>
        </p:nvSpPr>
        <p:spPr>
          <a:xfrm>
            <a:off x="3210396" y="2449877"/>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rPr>
              <a:t>3</a:t>
            </a:r>
          </a:p>
        </p:txBody>
      </p:sp>
      <p:sp>
        <p:nvSpPr>
          <p:cNvPr id="48" name="Oval 47">
            <a:extLst>
              <a:ext uri="{FF2B5EF4-FFF2-40B4-BE49-F238E27FC236}">
                <a16:creationId xmlns:a16="http://schemas.microsoft.com/office/drawing/2014/main" id="{9FB7C611-87CE-DF41-A022-1B0262A28B75}"/>
              </a:ext>
            </a:extLst>
          </p:cNvPr>
          <p:cNvSpPr/>
          <p:nvPr/>
        </p:nvSpPr>
        <p:spPr>
          <a:xfrm>
            <a:off x="3218195" y="3330500"/>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rPr>
              <a:t>4</a:t>
            </a:r>
          </a:p>
        </p:txBody>
      </p:sp>
      <p:sp>
        <p:nvSpPr>
          <p:cNvPr id="49" name="Oval 48">
            <a:extLst>
              <a:ext uri="{FF2B5EF4-FFF2-40B4-BE49-F238E27FC236}">
                <a16:creationId xmlns:a16="http://schemas.microsoft.com/office/drawing/2014/main" id="{C3BA4ED0-038E-1A44-906A-7ECDDCE68B0D}"/>
              </a:ext>
            </a:extLst>
          </p:cNvPr>
          <p:cNvSpPr/>
          <p:nvPr/>
        </p:nvSpPr>
        <p:spPr>
          <a:xfrm>
            <a:off x="3233540" y="5376794"/>
            <a:ext cx="499533" cy="499533"/>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147"/>
                </a:solidFill>
                <a:effectLst/>
                <a:uLnTx/>
                <a:uFillTx/>
                <a:latin typeface="Century Gothic" panose="020B0502020202020204"/>
                <a:ea typeface="+mn-ea"/>
                <a:cs typeface="+mn-cs"/>
              </a:rPr>
              <a:t>6</a:t>
            </a:r>
            <a:endPar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50" name="Oval 49">
            <a:extLst>
              <a:ext uri="{FF2B5EF4-FFF2-40B4-BE49-F238E27FC236}">
                <a16:creationId xmlns:a16="http://schemas.microsoft.com/office/drawing/2014/main" id="{24BA8F7A-5CFF-7E40-8477-14BC37BCCC3A}"/>
              </a:ext>
            </a:extLst>
          </p:cNvPr>
          <p:cNvSpPr/>
          <p:nvPr/>
        </p:nvSpPr>
        <p:spPr>
          <a:xfrm>
            <a:off x="7684343" y="254350"/>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147"/>
                </a:solidFill>
                <a:effectLst/>
                <a:uLnTx/>
                <a:uFillTx/>
                <a:latin typeface="Century Gothic" panose="020B0502020202020204"/>
                <a:ea typeface="+mn-ea"/>
                <a:cs typeface="+mn-cs"/>
              </a:rPr>
              <a:t>7</a:t>
            </a:r>
            <a:endPar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51" name="Oval 50">
            <a:extLst>
              <a:ext uri="{FF2B5EF4-FFF2-40B4-BE49-F238E27FC236}">
                <a16:creationId xmlns:a16="http://schemas.microsoft.com/office/drawing/2014/main" id="{94C75BC0-009C-7A42-A700-FD1EFEA0A697}"/>
              </a:ext>
            </a:extLst>
          </p:cNvPr>
          <p:cNvSpPr/>
          <p:nvPr/>
        </p:nvSpPr>
        <p:spPr>
          <a:xfrm>
            <a:off x="7675452" y="1412220"/>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147"/>
                </a:solidFill>
                <a:effectLst/>
                <a:uLnTx/>
                <a:uFillTx/>
                <a:latin typeface="Century Gothic" panose="020B0502020202020204"/>
                <a:ea typeface="+mn-ea"/>
                <a:cs typeface="+mn-cs"/>
              </a:rPr>
              <a:t>8</a:t>
            </a:r>
            <a:endPar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52" name="Oval 51">
            <a:extLst>
              <a:ext uri="{FF2B5EF4-FFF2-40B4-BE49-F238E27FC236}">
                <a16:creationId xmlns:a16="http://schemas.microsoft.com/office/drawing/2014/main" id="{886C88C1-E137-AD4D-A71F-DDEDC59E14B1}"/>
              </a:ext>
            </a:extLst>
          </p:cNvPr>
          <p:cNvSpPr/>
          <p:nvPr/>
        </p:nvSpPr>
        <p:spPr>
          <a:xfrm>
            <a:off x="7684343" y="2724627"/>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147"/>
                </a:solidFill>
                <a:effectLst/>
                <a:uLnTx/>
                <a:uFillTx/>
                <a:latin typeface="Century Gothic" panose="020B0502020202020204"/>
                <a:ea typeface="+mn-ea"/>
                <a:cs typeface="+mn-cs"/>
              </a:rPr>
              <a:t>9</a:t>
            </a:r>
            <a:endPar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5" name="Freeform: Shape 55">
            <a:extLst>
              <a:ext uri="{FF2B5EF4-FFF2-40B4-BE49-F238E27FC236}">
                <a16:creationId xmlns:a16="http://schemas.microsoft.com/office/drawing/2014/main" id="{7D0B36EC-2605-7287-CBFC-1A778A40E59D}"/>
              </a:ext>
            </a:extLst>
          </p:cNvPr>
          <p:cNvSpPr/>
          <p:nvPr/>
        </p:nvSpPr>
        <p:spPr>
          <a:xfrm>
            <a:off x="7934109" y="4387211"/>
            <a:ext cx="4225548" cy="804755"/>
          </a:xfrm>
          <a:custGeom>
            <a:avLst/>
            <a:gdLst>
              <a:gd name="connsiteX0" fmla="*/ 0 w 2546703"/>
              <a:gd name="connsiteY0" fmla="*/ 0 h 1665400"/>
              <a:gd name="connsiteX1" fmla="*/ 2546703 w 2546703"/>
              <a:gd name="connsiteY1" fmla="*/ 0 h 1665400"/>
              <a:gd name="connsiteX2" fmla="*/ 2546703 w 2546703"/>
              <a:gd name="connsiteY2" fmla="*/ 1665400 h 1665400"/>
              <a:gd name="connsiteX3" fmla="*/ 0 w 2546703"/>
              <a:gd name="connsiteY3" fmla="*/ 1665400 h 1665400"/>
              <a:gd name="connsiteX4" fmla="*/ 0 w 2546703"/>
              <a:gd name="connsiteY4" fmla="*/ 0 h 166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703" h="1665400">
                <a:moveTo>
                  <a:pt x="0" y="0"/>
                </a:moveTo>
                <a:lnTo>
                  <a:pt x="2546703" y="0"/>
                </a:lnTo>
                <a:lnTo>
                  <a:pt x="2546703" y="1665400"/>
                </a:lnTo>
                <a:lnTo>
                  <a:pt x="0" y="1665400"/>
                </a:lnTo>
                <a:lnTo>
                  <a:pt x="0" y="0"/>
                </a:lnTo>
                <a:close/>
              </a:path>
            </a:pathLst>
          </a:cu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58674" rIns="78232" bIns="88011" numCol="1" spcCol="1270" anchor="t" anchorCtr="0">
            <a:noAutofit/>
          </a:bodyPr>
          <a:lstStyle/>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Interpret modeled evidence by considering key elements</a:t>
            </a:r>
          </a:p>
          <a:p>
            <a:pPr marL="228600" marR="0" lvl="1" indent="-228600" algn="l" defTabSz="488950" rtl="0" eaLnBrk="1" fontAlgn="auto" latinLnBrk="0" hangingPunct="1">
              <a:lnSpc>
                <a:spcPct val="90000"/>
              </a:lnSpc>
              <a:spcBef>
                <a:spcPct val="0"/>
              </a:spcBef>
              <a:spcAft>
                <a:spcPct val="15000"/>
              </a:spcAft>
              <a:buClrTx/>
              <a:buSzTx/>
              <a:buFont typeface="+mj-lt"/>
              <a:buAutoNum type="arabicPeriod"/>
              <a:tabLst/>
              <a:defRPr/>
            </a:pPr>
            <a:r>
              <a:rPr kumimoji="0" lang="en-US" sz="1000" b="0" i="0" u="none" strike="noStrike" kern="1200" cap="none" spc="0" normalizeH="0" baseline="0" noProof="0" dirty="0">
                <a:ln>
                  <a:noFill/>
                </a:ln>
                <a:solidFill>
                  <a:srgbClr val="001147"/>
                </a:solidFill>
                <a:effectLst/>
                <a:uLnTx/>
                <a:uFillTx/>
                <a:latin typeface="Century Gothic" panose="020B0502020202020204"/>
                <a:ea typeface="+mn-ea"/>
                <a:cs typeface="+mn-cs"/>
              </a:rPr>
              <a:t>Assess the relevance and applicability of modeled evidence and integrate it</a:t>
            </a:r>
          </a:p>
        </p:txBody>
      </p:sp>
      <p:sp>
        <p:nvSpPr>
          <p:cNvPr id="6" name="Freeform: Shape 28">
            <a:extLst>
              <a:ext uri="{FF2B5EF4-FFF2-40B4-BE49-F238E27FC236}">
                <a16:creationId xmlns:a16="http://schemas.microsoft.com/office/drawing/2014/main" id="{0269E08F-9986-808F-AC7D-D8D5C5419066}"/>
              </a:ext>
            </a:extLst>
          </p:cNvPr>
          <p:cNvSpPr/>
          <p:nvPr/>
        </p:nvSpPr>
        <p:spPr>
          <a:xfrm>
            <a:off x="3467293" y="4514356"/>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4704" rIns="78232" bIns="44704"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sz="1100" dirty="0">
                <a:solidFill>
                  <a:prstClr val="white"/>
                </a:solidFill>
                <a:latin typeface="Century Gothic" panose="020B0502020202020204"/>
              </a:rPr>
              <a:t>M</a:t>
            </a:r>
            <a:r>
              <a:rPr kumimoji="0" lang="en-US" sz="1100" b="0" i="0" u="none" strike="noStrike" kern="1200" cap="none" spc="0" normalizeH="0" baseline="0" noProof="0" dirty="0" err="1">
                <a:ln>
                  <a:noFill/>
                </a:ln>
                <a:solidFill>
                  <a:prstClr val="white"/>
                </a:solidFill>
                <a:effectLst/>
                <a:uLnTx/>
                <a:uFillTx/>
                <a:latin typeface="Century Gothic" panose="020B0502020202020204"/>
                <a:ea typeface="+mn-ea"/>
                <a:cs typeface="+mn-cs"/>
              </a:rPr>
              <a:t>arket</a:t>
            </a: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 intelligence</a:t>
            </a:r>
          </a:p>
        </p:txBody>
      </p:sp>
      <p:sp>
        <p:nvSpPr>
          <p:cNvPr id="7" name="Freeform: Shape 36">
            <a:extLst>
              <a:ext uri="{FF2B5EF4-FFF2-40B4-BE49-F238E27FC236}">
                <a16:creationId xmlns:a16="http://schemas.microsoft.com/office/drawing/2014/main" id="{533A0659-3F7B-D6BB-20F3-D80BCF05F31B}"/>
              </a:ext>
            </a:extLst>
          </p:cNvPr>
          <p:cNvSpPr/>
          <p:nvPr/>
        </p:nvSpPr>
        <p:spPr>
          <a:xfrm>
            <a:off x="7916328" y="3835753"/>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Modelling</a:t>
            </a:r>
          </a:p>
        </p:txBody>
      </p:sp>
      <p:sp>
        <p:nvSpPr>
          <p:cNvPr id="8" name="Oval 7">
            <a:extLst>
              <a:ext uri="{FF2B5EF4-FFF2-40B4-BE49-F238E27FC236}">
                <a16:creationId xmlns:a16="http://schemas.microsoft.com/office/drawing/2014/main" id="{7E039E65-9A32-DC32-572E-FF50ED6799ED}"/>
              </a:ext>
            </a:extLst>
          </p:cNvPr>
          <p:cNvSpPr/>
          <p:nvPr/>
        </p:nvSpPr>
        <p:spPr>
          <a:xfrm>
            <a:off x="3233540" y="4516378"/>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1147"/>
                </a:solidFill>
                <a:effectLst/>
                <a:uLnTx/>
                <a:uFillTx/>
                <a:latin typeface="Century Gothic" panose="020B0502020202020204"/>
                <a:ea typeface="+mn-ea"/>
                <a:cs typeface="+mn-cs"/>
              </a:rPr>
              <a:t>5</a:t>
            </a:r>
            <a:endParaRPr kumimoji="0" lang="en-US" sz="18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9" name="Oval 8">
            <a:extLst>
              <a:ext uri="{FF2B5EF4-FFF2-40B4-BE49-F238E27FC236}">
                <a16:creationId xmlns:a16="http://schemas.microsoft.com/office/drawing/2014/main" id="{1B8A2AE4-A622-7AA4-6E1B-B6C6258AE76A}"/>
              </a:ext>
            </a:extLst>
          </p:cNvPr>
          <p:cNvSpPr/>
          <p:nvPr/>
        </p:nvSpPr>
        <p:spPr>
          <a:xfrm>
            <a:off x="7675452" y="3835753"/>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1147"/>
                </a:solidFill>
                <a:effectLst/>
                <a:uLnTx/>
                <a:uFillTx/>
                <a:latin typeface="Century Gothic" panose="020B0502020202020204"/>
                <a:ea typeface="+mn-ea"/>
                <a:cs typeface="+mn-cs"/>
              </a:rPr>
              <a:t>1</a:t>
            </a:r>
            <a:r>
              <a:rPr kumimoji="0" lang="en-US" sz="1200" b="0" i="0" u="none" strike="noStrike" kern="1200" cap="none" spc="0" normalizeH="0" baseline="0" noProof="0" dirty="0">
                <a:ln>
                  <a:noFill/>
                </a:ln>
                <a:solidFill>
                  <a:srgbClr val="001147"/>
                </a:solidFill>
                <a:effectLst/>
                <a:uLnTx/>
                <a:uFillTx/>
                <a:latin typeface="Century Gothic" panose="020B0502020202020204"/>
                <a:ea typeface="+mn-ea"/>
                <a:cs typeface="+mn-cs"/>
              </a:rPr>
              <a:t>0</a:t>
            </a:r>
          </a:p>
        </p:txBody>
      </p:sp>
      <p:sp>
        <p:nvSpPr>
          <p:cNvPr id="10" name="Freeform: Shape 36">
            <a:extLst>
              <a:ext uri="{FF2B5EF4-FFF2-40B4-BE49-F238E27FC236}">
                <a16:creationId xmlns:a16="http://schemas.microsoft.com/office/drawing/2014/main" id="{1B5C6C31-EC90-4417-7490-F99386D53085}"/>
              </a:ext>
            </a:extLst>
          </p:cNvPr>
          <p:cNvSpPr/>
          <p:nvPr/>
        </p:nvSpPr>
        <p:spPr>
          <a:xfrm>
            <a:off x="7925219" y="5013470"/>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rPr>
              <a:t>Communication</a:t>
            </a:r>
          </a:p>
        </p:txBody>
      </p:sp>
      <p:sp>
        <p:nvSpPr>
          <p:cNvPr id="11" name="Oval 10">
            <a:extLst>
              <a:ext uri="{FF2B5EF4-FFF2-40B4-BE49-F238E27FC236}">
                <a16:creationId xmlns:a16="http://schemas.microsoft.com/office/drawing/2014/main" id="{A329F2D6-4731-7B50-E013-26A78FB5C6E2}"/>
              </a:ext>
            </a:extLst>
          </p:cNvPr>
          <p:cNvSpPr/>
          <p:nvPr/>
        </p:nvSpPr>
        <p:spPr>
          <a:xfrm>
            <a:off x="7684343" y="5013470"/>
            <a:ext cx="499533" cy="49953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1147"/>
                </a:solidFill>
                <a:effectLst/>
                <a:uLnTx/>
                <a:uFillTx/>
                <a:latin typeface="Century Gothic" panose="020B0502020202020204"/>
                <a:ea typeface="+mn-ea"/>
                <a:cs typeface="+mn-cs"/>
              </a:rPr>
              <a:t>11</a:t>
            </a:r>
            <a:endParaRPr kumimoji="0" lang="en-US" sz="12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
        <p:nvSpPr>
          <p:cNvPr id="14" name="Freeform: Shape 30">
            <a:extLst>
              <a:ext uri="{FF2B5EF4-FFF2-40B4-BE49-F238E27FC236}">
                <a16:creationId xmlns:a16="http://schemas.microsoft.com/office/drawing/2014/main" id="{5BC05F39-DF85-62B1-4E9D-E529B40C6A19}"/>
              </a:ext>
            </a:extLst>
          </p:cNvPr>
          <p:cNvSpPr/>
          <p:nvPr/>
        </p:nvSpPr>
        <p:spPr>
          <a:xfrm>
            <a:off x="7916328" y="5818225"/>
            <a:ext cx="3910921" cy="493776"/>
          </a:xfrm>
          <a:prstGeom prst="rect">
            <a:avLst/>
          </a:pr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5760" tIns="48768" rIns="85344" bIns="48768"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lang="fr-CH" sz="1100" dirty="0">
                <a:solidFill>
                  <a:prstClr val="white"/>
                </a:solidFill>
                <a:latin typeface="Century Gothic" panose="020B0502020202020204"/>
              </a:rPr>
              <a:t>P</a:t>
            </a:r>
            <a:r>
              <a:rPr lang="en-US" sz="1100" dirty="0" err="1">
                <a:solidFill>
                  <a:prstClr val="white"/>
                </a:solidFill>
                <a:latin typeface="Century Gothic" panose="020B0502020202020204"/>
              </a:rPr>
              <a:t>rioritization</a:t>
            </a:r>
            <a:r>
              <a:rPr lang="en-US" sz="1100" dirty="0">
                <a:solidFill>
                  <a:prstClr val="white"/>
                </a:solidFill>
                <a:latin typeface="Century Gothic" panose="020B0502020202020204"/>
              </a:rPr>
              <a:t> of new vaccines introduction</a:t>
            </a:r>
            <a:endParaRPr kumimoji="0" lang="en-US" sz="11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Oval 14">
            <a:extLst>
              <a:ext uri="{FF2B5EF4-FFF2-40B4-BE49-F238E27FC236}">
                <a16:creationId xmlns:a16="http://schemas.microsoft.com/office/drawing/2014/main" id="{D335C6B6-EDA4-3832-5642-7F216A839C73}"/>
              </a:ext>
            </a:extLst>
          </p:cNvPr>
          <p:cNvSpPr/>
          <p:nvPr/>
        </p:nvSpPr>
        <p:spPr>
          <a:xfrm>
            <a:off x="7675452" y="5818226"/>
            <a:ext cx="499533" cy="499533"/>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H" sz="1200" dirty="0">
                <a:solidFill>
                  <a:srgbClr val="001147"/>
                </a:solidFill>
                <a:latin typeface="Century Gothic" panose="020B0502020202020204"/>
              </a:rPr>
              <a:t>12</a:t>
            </a:r>
            <a:endParaRPr kumimoji="0" lang="en-US" sz="1200" b="0" i="0" u="none" strike="noStrike" kern="1200" cap="none" spc="0" normalizeH="0" baseline="0" noProof="0" dirty="0">
              <a:ln>
                <a:noFill/>
              </a:ln>
              <a:solidFill>
                <a:srgbClr val="001147"/>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254276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8AAD9-7B76-991F-2661-746C79CEDB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1200" b="1" i="0" u="none" strike="noStrike" kern="1200" cap="none" spc="150" normalizeH="0" baseline="0" noProof="0">
              <a:ln>
                <a:noFill/>
              </a:ln>
              <a:solidFill>
                <a:prstClr val="black"/>
              </a:solidFill>
              <a:effectLst/>
              <a:uLnTx/>
              <a:uFillTx/>
              <a:latin typeface="Univers Light"/>
              <a:ea typeface="+mn-ea"/>
              <a:cs typeface="+mn-cs"/>
            </a:endParaRPr>
          </a:p>
        </p:txBody>
      </p:sp>
      <p:sp>
        <p:nvSpPr>
          <p:cNvPr id="3" name="Title 2">
            <a:extLst>
              <a:ext uri="{FF2B5EF4-FFF2-40B4-BE49-F238E27FC236}">
                <a16:creationId xmlns:a16="http://schemas.microsoft.com/office/drawing/2014/main" id="{B5F8CE28-4652-783B-323B-5CD9D302C474}"/>
              </a:ext>
            </a:extLst>
          </p:cNvPr>
          <p:cNvSpPr>
            <a:spLocks noGrp="1"/>
          </p:cNvSpPr>
          <p:nvPr>
            <p:ph type="title"/>
          </p:nvPr>
        </p:nvSpPr>
        <p:spPr/>
        <p:txBody>
          <a:bodyPr>
            <a:normAutofit fontScale="90000"/>
          </a:bodyPr>
          <a:lstStyle/>
          <a:p>
            <a:r>
              <a:rPr lang="fr-CH" dirty="0"/>
              <a:t>The </a:t>
            </a:r>
            <a:r>
              <a:rPr lang="fr-CH" dirty="0" err="1"/>
              <a:t>learning</a:t>
            </a:r>
            <a:r>
              <a:rPr lang="fr-CH" dirty="0"/>
              <a:t> </a:t>
            </a:r>
            <a:r>
              <a:rPr lang="fr-CH" dirty="0" err="1"/>
              <a:t>journey</a:t>
            </a:r>
            <a:endParaRPr lang="en-US" dirty="0"/>
          </a:p>
        </p:txBody>
      </p:sp>
      <p:sp>
        <p:nvSpPr>
          <p:cNvPr id="81" name="Freeform: Shape 80">
            <a:extLst>
              <a:ext uri="{FF2B5EF4-FFF2-40B4-BE49-F238E27FC236}">
                <a16:creationId xmlns:a16="http://schemas.microsoft.com/office/drawing/2014/main" id="{E3925EF5-6870-A897-B288-E4726DB05431}"/>
              </a:ext>
            </a:extLst>
          </p:cNvPr>
          <p:cNvSpPr/>
          <p:nvPr/>
        </p:nvSpPr>
        <p:spPr>
          <a:xfrm>
            <a:off x="333512"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001147"/>
          </a:solidFill>
          <a:ln w="15875" cap="rnd" cmpd="sng" algn="ctr">
            <a:solidFill>
              <a:srgbClr val="001147"/>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Register</a:t>
            </a:r>
          </a:p>
        </p:txBody>
      </p:sp>
      <p:sp>
        <p:nvSpPr>
          <p:cNvPr id="82" name="Freeform: Shape 81">
            <a:extLst>
              <a:ext uri="{FF2B5EF4-FFF2-40B4-BE49-F238E27FC236}">
                <a16:creationId xmlns:a16="http://schemas.microsoft.com/office/drawing/2014/main" id="{C094AD87-50B5-F763-414F-A2A87CF9AD77}"/>
              </a:ext>
            </a:extLst>
          </p:cNvPr>
          <p:cNvSpPr/>
          <p:nvPr/>
        </p:nvSpPr>
        <p:spPr>
          <a:xfrm>
            <a:off x="333512"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DEE6C4">
              <a:alpha val="35000"/>
            </a:srgbClr>
          </a:solidFill>
          <a:ln w="15875" cap="rnd" cmpd="sng" algn="ctr">
            <a:solidFill>
              <a:srgbClr val="86AD22">
                <a:tint val="55000"/>
                <a:hueOff val="0"/>
                <a:satOff val="0"/>
                <a:lumOff val="0"/>
                <a:alpha val="90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Apply</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The GNN secretariat &amp; WHO regional focal points review the application</a:t>
            </a:r>
          </a:p>
        </p:txBody>
      </p:sp>
      <p:sp>
        <p:nvSpPr>
          <p:cNvPr id="83" name="Freeform: Shape 82">
            <a:extLst>
              <a:ext uri="{FF2B5EF4-FFF2-40B4-BE49-F238E27FC236}">
                <a16:creationId xmlns:a16="http://schemas.microsoft.com/office/drawing/2014/main" id="{2D816182-5C6F-1AEC-54FC-D3F7C44F5792}"/>
              </a:ext>
            </a:extLst>
          </p:cNvPr>
          <p:cNvSpPr/>
          <p:nvPr/>
        </p:nvSpPr>
        <p:spPr>
          <a:xfrm>
            <a:off x="2272324"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001147"/>
          </a:solidFill>
          <a:ln w="15875" cap="rnd" cmpd="sng" algn="ctr">
            <a:solidFill>
              <a:srgbClr val="001147"/>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Study Group</a:t>
            </a:r>
          </a:p>
        </p:txBody>
      </p:sp>
      <p:sp>
        <p:nvSpPr>
          <p:cNvPr id="84" name="Freeform: Shape 83">
            <a:extLst>
              <a:ext uri="{FF2B5EF4-FFF2-40B4-BE49-F238E27FC236}">
                <a16:creationId xmlns:a16="http://schemas.microsoft.com/office/drawing/2014/main" id="{F59BD63D-2492-C733-6144-A773044CDE11}"/>
              </a:ext>
            </a:extLst>
          </p:cNvPr>
          <p:cNvSpPr/>
          <p:nvPr/>
        </p:nvSpPr>
        <p:spPr>
          <a:xfrm>
            <a:off x="2272324"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DEE6C4">
              <a:alpha val="35000"/>
            </a:srgbClr>
          </a:solidFill>
          <a:ln w="15875" cap="rnd" cmpd="sng" algn="ctr">
            <a:solidFill>
              <a:srgbClr val="86AD22">
                <a:alpha val="90000"/>
                <a:tint val="55000"/>
                <a:hueOff val="0"/>
                <a:satOff val="0"/>
                <a:lumOff val="0"/>
                <a:alphaOff val="0"/>
                <a:hueMod val="94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2 cohorts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By time zone</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12 people</a:t>
            </a:r>
          </a:p>
        </p:txBody>
      </p:sp>
      <p:sp>
        <p:nvSpPr>
          <p:cNvPr id="85" name="Freeform: Shape 84">
            <a:extLst>
              <a:ext uri="{FF2B5EF4-FFF2-40B4-BE49-F238E27FC236}">
                <a16:creationId xmlns:a16="http://schemas.microsoft.com/office/drawing/2014/main" id="{0D8C030F-4689-34CC-C563-2E819FCEE3A5}"/>
              </a:ext>
            </a:extLst>
          </p:cNvPr>
          <p:cNvSpPr/>
          <p:nvPr/>
        </p:nvSpPr>
        <p:spPr>
          <a:xfrm>
            <a:off x="4211135"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001147"/>
          </a:solidFill>
          <a:ln w="15875" cap="rnd" cmpd="sng" algn="ctr">
            <a:solidFill>
              <a:srgbClr val="001147"/>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Overview</a:t>
            </a:r>
          </a:p>
        </p:txBody>
      </p:sp>
      <p:sp>
        <p:nvSpPr>
          <p:cNvPr id="86" name="Freeform: Shape 85">
            <a:extLst>
              <a:ext uri="{FF2B5EF4-FFF2-40B4-BE49-F238E27FC236}">
                <a16:creationId xmlns:a16="http://schemas.microsoft.com/office/drawing/2014/main" id="{5AB53884-2DB7-9F4F-39C1-9426941E414C}"/>
              </a:ext>
            </a:extLst>
          </p:cNvPr>
          <p:cNvSpPr/>
          <p:nvPr/>
        </p:nvSpPr>
        <p:spPr>
          <a:xfrm>
            <a:off x="4214313"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DEE6C4">
              <a:alpha val="35000"/>
            </a:srgbClr>
          </a:solidFill>
          <a:ln w="15875" cap="rnd" cmpd="sng" algn="ctr">
            <a:solidFill>
              <a:srgbClr val="86AD22">
                <a:alpha val="90000"/>
                <a:tint val="55000"/>
                <a:hueOff val="0"/>
                <a:satOff val="0"/>
                <a:lumOff val="0"/>
                <a:alphaOff val="0"/>
                <a:hueMod val="94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Receive welcome packet</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Schedule Links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Participant Handbook</a:t>
            </a:r>
          </a:p>
        </p:txBody>
      </p:sp>
      <p:sp>
        <p:nvSpPr>
          <p:cNvPr id="87" name="Freeform: Shape 86">
            <a:extLst>
              <a:ext uri="{FF2B5EF4-FFF2-40B4-BE49-F238E27FC236}">
                <a16:creationId xmlns:a16="http://schemas.microsoft.com/office/drawing/2014/main" id="{BBE311FF-B7AC-DC44-94BF-33D8B91827D8}"/>
              </a:ext>
            </a:extLst>
          </p:cNvPr>
          <p:cNvSpPr/>
          <p:nvPr/>
        </p:nvSpPr>
        <p:spPr>
          <a:xfrm>
            <a:off x="6149946"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479032"/>
          </a:solidFill>
          <a:ln w="15875" cap="rnd" cmpd="sng" algn="ctr">
            <a:solidFill>
              <a:srgbClr val="479032"/>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Self-Paced</a:t>
            </a:r>
          </a:p>
        </p:txBody>
      </p:sp>
      <p:sp>
        <p:nvSpPr>
          <p:cNvPr id="88" name="Freeform: Shape 87">
            <a:extLst>
              <a:ext uri="{FF2B5EF4-FFF2-40B4-BE49-F238E27FC236}">
                <a16:creationId xmlns:a16="http://schemas.microsoft.com/office/drawing/2014/main" id="{3FE7E00E-7093-2269-A43E-B781AC68FF60}"/>
              </a:ext>
            </a:extLst>
          </p:cNvPr>
          <p:cNvSpPr/>
          <p:nvPr/>
        </p:nvSpPr>
        <p:spPr>
          <a:xfrm>
            <a:off x="6149946"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001147">
              <a:lumMod val="10000"/>
              <a:lumOff val="90000"/>
              <a:alpha val="35000"/>
            </a:srgbClr>
          </a:solidFill>
          <a:ln w="15875" cap="rnd" cmpd="sng" algn="ctr">
            <a:solidFill>
              <a:srgbClr val="86AD22">
                <a:alpha val="90000"/>
                <a:tint val="55000"/>
                <a:hueOff val="0"/>
                <a:satOff val="0"/>
                <a:lumOff val="0"/>
                <a:alphaOff val="0"/>
                <a:hueMod val="94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Each week discover the Module</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Videos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Readings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Interactive Exercises</a:t>
            </a:r>
          </a:p>
        </p:txBody>
      </p:sp>
      <p:sp>
        <p:nvSpPr>
          <p:cNvPr id="89" name="Freeform: Shape 88">
            <a:extLst>
              <a:ext uri="{FF2B5EF4-FFF2-40B4-BE49-F238E27FC236}">
                <a16:creationId xmlns:a16="http://schemas.microsoft.com/office/drawing/2014/main" id="{6AD217C7-6DBC-A057-EED8-78E91D52A790}"/>
              </a:ext>
            </a:extLst>
          </p:cNvPr>
          <p:cNvSpPr/>
          <p:nvPr/>
        </p:nvSpPr>
        <p:spPr>
          <a:xfrm>
            <a:off x="8088758"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479032"/>
          </a:solidFill>
          <a:ln w="15875" cap="rnd" cmpd="sng" algn="ctr">
            <a:solidFill>
              <a:srgbClr val="479032"/>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Reflection</a:t>
            </a:r>
          </a:p>
        </p:txBody>
      </p:sp>
      <p:sp>
        <p:nvSpPr>
          <p:cNvPr id="90" name="Freeform: Shape 89">
            <a:extLst>
              <a:ext uri="{FF2B5EF4-FFF2-40B4-BE49-F238E27FC236}">
                <a16:creationId xmlns:a16="http://schemas.microsoft.com/office/drawing/2014/main" id="{D666EDD8-2C8B-71FB-A910-7860D12C4824}"/>
              </a:ext>
            </a:extLst>
          </p:cNvPr>
          <p:cNvSpPr/>
          <p:nvPr/>
        </p:nvSpPr>
        <p:spPr>
          <a:xfrm>
            <a:off x="8088758"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001147">
              <a:lumMod val="10000"/>
              <a:lumOff val="90000"/>
              <a:alpha val="35000"/>
            </a:srgbClr>
          </a:solidFill>
          <a:ln w="15875" cap="rnd" cmpd="sng" algn="ctr">
            <a:solidFill>
              <a:srgbClr val="86AD22">
                <a:alpha val="90000"/>
                <a:tint val="55000"/>
                <a:hueOff val="0"/>
                <a:satOff val="0"/>
                <a:lumOff val="0"/>
                <a:alphaOff val="0"/>
                <a:hueMod val="94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Prepare for Group Session</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Complete reflections in your handbook</a:t>
            </a:r>
          </a:p>
          <a:p>
            <a:pPr marL="57150" marR="0" lvl="1" indent="-57150" algn="ctr" defTabSz="400050" rtl="0" eaLnBrk="1" fontAlgn="auto" latinLnBrk="0" hangingPunct="1">
              <a:lnSpc>
                <a:spcPct val="90000"/>
              </a:lnSpc>
              <a:spcBef>
                <a:spcPct val="0"/>
              </a:spcBef>
              <a:spcAft>
                <a:spcPct val="15000"/>
              </a:spcAft>
              <a:buClrTx/>
              <a:buSzTx/>
              <a:buFontTx/>
              <a:buNone/>
              <a:tabLst/>
              <a:defRPr/>
            </a:pPr>
            <a:endPar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endParaRP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Complete quiz</a:t>
            </a:r>
          </a:p>
          <a:p>
            <a:pPr marL="57150" marR="0" lvl="1" indent="-57150" algn="ctr" defTabSz="400050" rtl="0" eaLnBrk="1" fontAlgn="auto" latinLnBrk="0" hangingPunct="1">
              <a:lnSpc>
                <a:spcPct val="90000"/>
              </a:lnSpc>
              <a:spcBef>
                <a:spcPct val="0"/>
              </a:spcBef>
              <a:spcAft>
                <a:spcPct val="15000"/>
              </a:spcAft>
              <a:buClrTx/>
              <a:buSzTx/>
              <a:buFontTx/>
              <a:buNone/>
              <a:tabLst/>
              <a:defRPr/>
            </a:pPr>
            <a:endPar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endParaRPr>
          </a:p>
        </p:txBody>
      </p:sp>
      <p:sp>
        <p:nvSpPr>
          <p:cNvPr id="91" name="Freeform: Shape 90">
            <a:extLst>
              <a:ext uri="{FF2B5EF4-FFF2-40B4-BE49-F238E27FC236}">
                <a16:creationId xmlns:a16="http://schemas.microsoft.com/office/drawing/2014/main" id="{BBFD5644-581F-D4F7-06AE-F05705ABE8AD}"/>
              </a:ext>
            </a:extLst>
          </p:cNvPr>
          <p:cNvSpPr/>
          <p:nvPr/>
        </p:nvSpPr>
        <p:spPr>
          <a:xfrm>
            <a:off x="10027569" y="2020550"/>
            <a:ext cx="1830916" cy="661153"/>
          </a:xfrm>
          <a:custGeom>
            <a:avLst/>
            <a:gdLst>
              <a:gd name="connsiteX0" fmla="*/ 0 w 1830916"/>
              <a:gd name="connsiteY0" fmla="*/ 0 h 549275"/>
              <a:gd name="connsiteX1" fmla="*/ 1830916 w 1830916"/>
              <a:gd name="connsiteY1" fmla="*/ 0 h 549275"/>
              <a:gd name="connsiteX2" fmla="*/ 1830916 w 1830916"/>
              <a:gd name="connsiteY2" fmla="*/ 549275 h 549275"/>
              <a:gd name="connsiteX3" fmla="*/ 0 w 1830916"/>
              <a:gd name="connsiteY3" fmla="*/ 549275 h 549275"/>
              <a:gd name="connsiteX4" fmla="*/ 0 w 1830916"/>
              <a:gd name="connsiteY4" fmla="*/ 0 h 54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549275">
                <a:moveTo>
                  <a:pt x="0" y="0"/>
                </a:moveTo>
                <a:lnTo>
                  <a:pt x="1830916" y="0"/>
                </a:lnTo>
                <a:lnTo>
                  <a:pt x="1830916" y="549275"/>
                </a:lnTo>
                <a:lnTo>
                  <a:pt x="0" y="549275"/>
                </a:lnTo>
                <a:lnTo>
                  <a:pt x="0" y="0"/>
                </a:lnTo>
                <a:close/>
              </a:path>
            </a:pathLst>
          </a:custGeom>
          <a:solidFill>
            <a:srgbClr val="479032"/>
          </a:solidFill>
          <a:ln w="15875" cap="rnd" cmpd="sng" algn="ctr">
            <a:solidFill>
              <a:srgbClr val="479032"/>
            </a:solidFill>
            <a:prstDash val="solid"/>
          </a:ln>
          <a:effectLst/>
        </p:spPr>
        <p:txBody>
          <a:bodyPr spcFirstLastPara="0" vert="horz" wrap="square" lIns="144683" tIns="144683" rIns="144683" bIns="144683" numCol="1" spcCol="1270" anchor="ctr"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rPr>
              <a:t>Group Session</a:t>
            </a:r>
          </a:p>
        </p:txBody>
      </p:sp>
      <p:sp>
        <p:nvSpPr>
          <p:cNvPr id="92" name="Freeform: Shape 91">
            <a:extLst>
              <a:ext uri="{FF2B5EF4-FFF2-40B4-BE49-F238E27FC236}">
                <a16:creationId xmlns:a16="http://schemas.microsoft.com/office/drawing/2014/main" id="{EDBDCFAC-F4BF-F0B3-9DDB-399DC8519039}"/>
              </a:ext>
            </a:extLst>
          </p:cNvPr>
          <p:cNvSpPr/>
          <p:nvPr/>
        </p:nvSpPr>
        <p:spPr>
          <a:xfrm>
            <a:off x="10027569" y="2658285"/>
            <a:ext cx="1830916" cy="2968050"/>
          </a:xfrm>
          <a:custGeom>
            <a:avLst/>
            <a:gdLst>
              <a:gd name="connsiteX0" fmla="*/ 0 w 1830916"/>
              <a:gd name="connsiteY0" fmla="*/ 0 h 2267622"/>
              <a:gd name="connsiteX1" fmla="*/ 1830916 w 1830916"/>
              <a:gd name="connsiteY1" fmla="*/ 0 h 2267622"/>
              <a:gd name="connsiteX2" fmla="*/ 1830916 w 1830916"/>
              <a:gd name="connsiteY2" fmla="*/ 2267622 h 2267622"/>
              <a:gd name="connsiteX3" fmla="*/ 0 w 1830916"/>
              <a:gd name="connsiteY3" fmla="*/ 2267622 h 2267622"/>
              <a:gd name="connsiteX4" fmla="*/ 0 w 1830916"/>
              <a:gd name="connsiteY4" fmla="*/ 0 h 22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916" h="2267622">
                <a:moveTo>
                  <a:pt x="0" y="0"/>
                </a:moveTo>
                <a:lnTo>
                  <a:pt x="1830916" y="0"/>
                </a:lnTo>
                <a:lnTo>
                  <a:pt x="1830916" y="2267622"/>
                </a:lnTo>
                <a:lnTo>
                  <a:pt x="0" y="2267622"/>
                </a:lnTo>
                <a:lnTo>
                  <a:pt x="0" y="0"/>
                </a:lnTo>
                <a:close/>
              </a:path>
            </a:pathLst>
          </a:custGeom>
          <a:solidFill>
            <a:srgbClr val="001147">
              <a:lumMod val="10000"/>
              <a:lumOff val="90000"/>
              <a:alpha val="35000"/>
            </a:srgbClr>
          </a:solidFill>
          <a:ln w="15875" cap="rnd" cmpd="sng" algn="ctr">
            <a:solidFill>
              <a:srgbClr val="86AD22">
                <a:alpha val="90000"/>
                <a:tint val="55000"/>
                <a:hueOff val="0"/>
                <a:satOff val="0"/>
                <a:lumOff val="0"/>
                <a:alphaOff val="0"/>
                <a:hueMod val="94000"/>
              </a:srgbClr>
            </a:solidFill>
            <a:prstDash val="solid"/>
          </a:ln>
          <a:effectLst/>
        </p:spPr>
        <p:txBody>
          <a:bodyPr spcFirstLastPara="0" vert="horz" wrap="square" lIns="180854" tIns="180854" rIns="180854" bIns="180854" numCol="1" spcCol="1270" anchor="t" anchorCtr="0">
            <a:noAutofit/>
          </a:bodyPr>
          <a:lstStyle/>
          <a:p>
            <a:pPr marL="0" marR="0" lvl="0" indent="0" algn="ctr" defTabSz="488950" rtl="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Facilitated by lead organizer and module expert</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Group Discussions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Group Exercises</a:t>
            </a:r>
          </a:p>
          <a:p>
            <a:pPr marL="57150" marR="0" lvl="1" indent="-57150" algn="ctr" defTabSz="400050" rtl="0" eaLnBrk="1" fontAlgn="auto" latinLnBrk="0" hangingPunct="1">
              <a:lnSpc>
                <a:spcPct val="90000"/>
              </a:lnSpc>
              <a:spcBef>
                <a:spcPct val="0"/>
              </a:spcBef>
              <a:spcAft>
                <a:spcPct val="15000"/>
              </a:spcAft>
              <a:buClrTx/>
              <a:buSzTx/>
              <a:buFontTx/>
              <a:buNone/>
              <a:tabLst/>
              <a:defRPr/>
            </a:pPr>
            <a:r>
              <a:rPr kumimoji="0" lang="en-US" sz="1050" b="0" i="0" u="none" strike="noStrike" kern="0" cap="none" spc="0" normalizeH="0" baseline="0" noProof="0" dirty="0">
                <a:ln>
                  <a:noFill/>
                </a:ln>
                <a:solidFill>
                  <a:srgbClr val="001147">
                    <a:hueOff val="0"/>
                    <a:satOff val="0"/>
                    <a:lumOff val="0"/>
                    <a:alphaOff val="0"/>
                  </a:srgbClr>
                </a:solidFill>
                <a:effectLst/>
                <a:uLnTx/>
                <a:uFillTx/>
                <a:latin typeface="Century Gothic" panose="020B0502020202020204"/>
                <a:ea typeface="+mn-ea"/>
                <a:cs typeface="+mn-cs"/>
              </a:rPr>
              <a:t>Q&amp;A</a:t>
            </a:r>
          </a:p>
        </p:txBody>
      </p:sp>
      <p:grpSp>
        <p:nvGrpSpPr>
          <p:cNvPr id="93" name="Group 92">
            <a:extLst>
              <a:ext uri="{FF2B5EF4-FFF2-40B4-BE49-F238E27FC236}">
                <a16:creationId xmlns:a16="http://schemas.microsoft.com/office/drawing/2014/main" id="{CCBD78DA-9B8B-498A-A37E-5E7281295ECB}"/>
              </a:ext>
            </a:extLst>
          </p:cNvPr>
          <p:cNvGrpSpPr/>
          <p:nvPr/>
        </p:nvGrpSpPr>
        <p:grpSpPr>
          <a:xfrm>
            <a:off x="335212" y="1538784"/>
            <a:ext cx="5704171" cy="393301"/>
            <a:chOff x="11948" y="938965"/>
            <a:chExt cx="1830916" cy="549275"/>
          </a:xfrm>
          <a:noFill/>
        </p:grpSpPr>
        <p:sp>
          <p:nvSpPr>
            <p:cNvPr id="94" name="Rectangle 93">
              <a:extLst>
                <a:ext uri="{FF2B5EF4-FFF2-40B4-BE49-F238E27FC236}">
                  <a16:creationId xmlns:a16="http://schemas.microsoft.com/office/drawing/2014/main" id="{433AC3DF-F064-3214-1354-D96077147D51}"/>
                </a:ext>
              </a:extLst>
            </p:cNvPr>
            <p:cNvSpPr/>
            <p:nvPr/>
          </p:nvSpPr>
          <p:spPr>
            <a:xfrm>
              <a:off x="11948" y="938965"/>
              <a:ext cx="1830916" cy="549275"/>
            </a:xfrm>
            <a:prstGeom prst="rect">
              <a:avLst/>
            </a:prstGeom>
            <a:grpFill/>
            <a:ln w="15875" cap="rnd"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95" name="TextBox 94">
              <a:extLst>
                <a:ext uri="{FF2B5EF4-FFF2-40B4-BE49-F238E27FC236}">
                  <a16:creationId xmlns:a16="http://schemas.microsoft.com/office/drawing/2014/main" id="{B7D9BB4F-FE84-F77A-2E20-0FECB857E048}"/>
                </a:ext>
              </a:extLst>
            </p:cNvPr>
            <p:cNvSpPr txBox="1"/>
            <p:nvPr/>
          </p:nvSpPr>
          <p:spPr>
            <a:xfrm>
              <a:off x="11948" y="938965"/>
              <a:ext cx="1830916" cy="549275"/>
            </a:xfrm>
            <a:prstGeom prst="rect">
              <a:avLst/>
            </a:prstGeom>
            <a:grpFill/>
            <a:ln>
              <a:noFill/>
            </a:ln>
            <a:effectLst/>
          </p:spPr>
          <p:txBody>
            <a:bodyPr spcFirstLastPara="0" vert="horz" wrap="square" lIns="144683" tIns="144683" rIns="144683" bIns="144683"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001147"/>
                  </a:solidFill>
                  <a:effectLst/>
                  <a:uLnTx/>
                  <a:uFillTx/>
                  <a:latin typeface="Century Gothic" panose="020B0502020202020204"/>
                  <a:ea typeface="+mn-ea"/>
                  <a:cs typeface="+mn-cs"/>
                </a:rPr>
                <a:t>Get Started</a:t>
              </a:r>
            </a:p>
          </p:txBody>
        </p:sp>
      </p:grpSp>
      <p:sp>
        <p:nvSpPr>
          <p:cNvPr id="96" name="TextBox 95">
            <a:extLst>
              <a:ext uri="{FF2B5EF4-FFF2-40B4-BE49-F238E27FC236}">
                <a16:creationId xmlns:a16="http://schemas.microsoft.com/office/drawing/2014/main" id="{C3FC7536-A583-2FC9-9826-57C958142A84}"/>
              </a:ext>
            </a:extLst>
          </p:cNvPr>
          <p:cNvSpPr txBox="1"/>
          <p:nvPr/>
        </p:nvSpPr>
        <p:spPr>
          <a:xfrm>
            <a:off x="6147855" y="1538782"/>
            <a:ext cx="5704171" cy="393301"/>
          </a:xfrm>
          <a:prstGeom prst="rect">
            <a:avLst/>
          </a:prstGeom>
          <a:noFill/>
          <a:ln>
            <a:noFill/>
          </a:ln>
          <a:effectLst/>
        </p:spPr>
        <p:txBody>
          <a:bodyPr spcFirstLastPara="0" vert="horz" wrap="square" lIns="144683" tIns="144683" rIns="144683" bIns="144683" numCol="1" spcCol="1270" anchor="ctr"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479032"/>
                </a:solidFill>
                <a:effectLst/>
                <a:uLnTx/>
                <a:uFillTx/>
                <a:latin typeface="Century Gothic" panose="020B0502020202020204"/>
                <a:ea typeface="+mn-ea"/>
                <a:cs typeface="+mn-cs"/>
              </a:rPr>
              <a:t>Complete One Module Each Week for Twelve Weeks</a:t>
            </a:r>
          </a:p>
        </p:txBody>
      </p:sp>
      <p:cxnSp>
        <p:nvCxnSpPr>
          <p:cNvPr id="98" name="Straight Arrow Connector 97">
            <a:extLst>
              <a:ext uri="{FF2B5EF4-FFF2-40B4-BE49-F238E27FC236}">
                <a16:creationId xmlns:a16="http://schemas.microsoft.com/office/drawing/2014/main" id="{39F21E83-DC94-6236-CCFC-2A8775B6582C}"/>
              </a:ext>
            </a:extLst>
          </p:cNvPr>
          <p:cNvCxnSpPr/>
          <p:nvPr/>
        </p:nvCxnSpPr>
        <p:spPr>
          <a:xfrm>
            <a:off x="1691941" y="1735433"/>
            <a:ext cx="4264478" cy="0"/>
          </a:xfrm>
          <a:prstGeom prst="straightConnector1">
            <a:avLst/>
          </a:prstGeom>
          <a:noFill/>
          <a:ln w="9525" cap="rnd" cmpd="sng" algn="ctr">
            <a:solidFill>
              <a:srgbClr val="001147">
                <a:alpha val="60000"/>
              </a:srgbClr>
            </a:solidFill>
            <a:prstDash val="solid"/>
            <a:tailEnd type="triangle"/>
          </a:ln>
          <a:effectLst/>
        </p:spPr>
      </p:cxnSp>
      <p:grpSp>
        <p:nvGrpSpPr>
          <p:cNvPr id="99" name="Group 98">
            <a:extLst>
              <a:ext uri="{FF2B5EF4-FFF2-40B4-BE49-F238E27FC236}">
                <a16:creationId xmlns:a16="http://schemas.microsoft.com/office/drawing/2014/main" id="{88881717-3F3D-51C1-3442-0C826DB5FFA5}"/>
              </a:ext>
            </a:extLst>
          </p:cNvPr>
          <p:cNvGrpSpPr/>
          <p:nvPr/>
        </p:nvGrpSpPr>
        <p:grpSpPr>
          <a:xfrm>
            <a:off x="793634" y="4477374"/>
            <a:ext cx="756685" cy="687896"/>
            <a:chOff x="4282920" y="4008239"/>
            <a:chExt cx="1429560" cy="1299601"/>
          </a:xfrm>
        </p:grpSpPr>
        <p:sp>
          <p:nvSpPr>
            <p:cNvPr id="100" name="Freeform 41">
              <a:extLst>
                <a:ext uri="{FF2B5EF4-FFF2-40B4-BE49-F238E27FC236}">
                  <a16:creationId xmlns:a16="http://schemas.microsoft.com/office/drawing/2014/main" id="{A3EDB16D-059B-E61C-F13A-A35BAD824A43}"/>
                </a:ext>
              </a:extLst>
            </p:cNvPr>
            <p:cNvSpPr/>
            <p:nvPr/>
          </p:nvSpPr>
          <p:spPr>
            <a:xfrm>
              <a:off x="4602600" y="4558320"/>
              <a:ext cx="690119" cy="379440"/>
            </a:xfrm>
            <a:custGeom>
              <a:avLst/>
              <a:gdLst/>
              <a:ahLst/>
              <a:cxnLst>
                <a:cxn ang="3cd4">
                  <a:pos x="hc" y="t"/>
                </a:cxn>
                <a:cxn ang="cd2">
                  <a:pos x="l" y="vc"/>
                </a:cxn>
                <a:cxn ang="cd4">
                  <a:pos x="hc" y="b"/>
                </a:cxn>
                <a:cxn ang="0">
                  <a:pos x="r" y="vc"/>
                </a:cxn>
              </a:cxnLst>
              <a:rect l="l" t="t" r="r" b="b"/>
              <a:pathLst>
                <a:path w="1918" h="1055">
                  <a:moveTo>
                    <a:pt x="0" y="1055"/>
                  </a:moveTo>
                  <a:cubicBezTo>
                    <a:pt x="0" y="472"/>
                    <a:pt x="473" y="0"/>
                    <a:pt x="1029" y="0"/>
                  </a:cubicBezTo>
                  <a:cubicBezTo>
                    <a:pt x="1417" y="0"/>
                    <a:pt x="1723" y="194"/>
                    <a:pt x="1918" y="472"/>
                  </a:cubicBezTo>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1" name="Freeform 42">
              <a:extLst>
                <a:ext uri="{FF2B5EF4-FFF2-40B4-BE49-F238E27FC236}">
                  <a16:creationId xmlns:a16="http://schemas.microsoft.com/office/drawing/2014/main" id="{03ADE1AA-FFAE-F7B9-429D-2BAEC58DA86B}"/>
                </a:ext>
              </a:extLst>
            </p:cNvPr>
            <p:cNvSpPr/>
            <p:nvPr/>
          </p:nvSpPr>
          <p:spPr>
            <a:xfrm>
              <a:off x="4732919" y="4008239"/>
              <a:ext cx="489600" cy="489240"/>
            </a:xfrm>
            <a:custGeom>
              <a:avLst/>
              <a:gdLst/>
              <a:ahLst/>
              <a:cxnLst>
                <a:cxn ang="3cd4">
                  <a:pos x="hc" y="t"/>
                </a:cxn>
                <a:cxn ang="cd2">
                  <a:pos x="l" y="vc"/>
                </a:cxn>
                <a:cxn ang="cd4">
                  <a:pos x="hc" y="b"/>
                </a:cxn>
                <a:cxn ang="0">
                  <a:pos x="r" y="vc"/>
                </a:cxn>
              </a:cxnLst>
              <a:rect l="l" t="t" r="r" b="b"/>
              <a:pathLst>
                <a:path w="1361" h="1360">
                  <a:moveTo>
                    <a:pt x="0" y="666"/>
                  </a:moveTo>
                  <a:cubicBezTo>
                    <a:pt x="0" y="305"/>
                    <a:pt x="305" y="0"/>
                    <a:pt x="667" y="0"/>
                  </a:cubicBezTo>
                  <a:cubicBezTo>
                    <a:pt x="1055" y="0"/>
                    <a:pt x="1361" y="305"/>
                    <a:pt x="1361" y="666"/>
                  </a:cubicBezTo>
                  <a:cubicBezTo>
                    <a:pt x="1361" y="1056"/>
                    <a:pt x="1055" y="1360"/>
                    <a:pt x="667" y="1360"/>
                  </a:cubicBezTo>
                  <a:cubicBezTo>
                    <a:pt x="305" y="1360"/>
                    <a:pt x="0" y="1056"/>
                    <a:pt x="0" y="666"/>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2" name="Freeform 43">
              <a:extLst>
                <a:ext uri="{FF2B5EF4-FFF2-40B4-BE49-F238E27FC236}">
                  <a16:creationId xmlns:a16="http://schemas.microsoft.com/office/drawing/2014/main" id="{B4FB1279-2CA0-1F3A-3E17-0A155A9C6FE8}"/>
                </a:ext>
              </a:extLst>
            </p:cNvPr>
            <p:cNvSpPr/>
            <p:nvPr/>
          </p:nvSpPr>
          <p:spPr>
            <a:xfrm>
              <a:off x="4533120" y="5028120"/>
              <a:ext cx="199440" cy="279720"/>
            </a:xfrm>
            <a:custGeom>
              <a:avLst/>
              <a:gdLst/>
              <a:ahLst/>
              <a:cxnLst>
                <a:cxn ang="3cd4">
                  <a:pos x="hc" y="t"/>
                </a:cxn>
                <a:cxn ang="cd2">
                  <a:pos x="l" y="vc"/>
                </a:cxn>
                <a:cxn ang="cd4">
                  <a:pos x="hc" y="b"/>
                </a:cxn>
                <a:cxn ang="0">
                  <a:pos x="r" y="vc"/>
                </a:cxn>
              </a:cxnLst>
              <a:rect l="l" t="t" r="r" b="b"/>
              <a:pathLst>
                <a:path w="555" h="778" fill="none">
                  <a:moveTo>
                    <a:pt x="555" y="778"/>
                  </a:moveTo>
                  <a:lnTo>
                    <a:pt x="0" y="0"/>
                  </a:lnTo>
                  <a:lnTo>
                    <a:pt x="555" y="0"/>
                  </a:lnTo>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3" name="Freeform 44">
              <a:extLst>
                <a:ext uri="{FF2B5EF4-FFF2-40B4-BE49-F238E27FC236}">
                  <a16:creationId xmlns:a16="http://schemas.microsoft.com/office/drawing/2014/main" id="{C25ADB98-1838-8286-33C0-5E939F04A852}"/>
                </a:ext>
              </a:extLst>
            </p:cNvPr>
            <p:cNvSpPr/>
            <p:nvPr/>
          </p:nvSpPr>
          <p:spPr>
            <a:xfrm>
              <a:off x="4732919" y="4728239"/>
              <a:ext cx="779400" cy="579600"/>
            </a:xfrm>
            <a:custGeom>
              <a:avLst/>
              <a:gdLst/>
              <a:ahLst/>
              <a:cxnLst>
                <a:cxn ang="3cd4">
                  <a:pos x="hc" y="t"/>
                </a:cxn>
                <a:cxn ang="cd2">
                  <a:pos x="l" y="vc"/>
                </a:cxn>
                <a:cxn ang="cd4">
                  <a:pos x="hc" y="b"/>
                </a:cxn>
                <a:cxn ang="0">
                  <a:pos x="r" y="vc"/>
                </a:cxn>
              </a:cxnLst>
              <a:rect l="l" t="t" r="r" b="b"/>
              <a:pathLst>
                <a:path w="2166" h="1611">
                  <a:moveTo>
                    <a:pt x="2166" y="1611"/>
                  </a:moveTo>
                  <a:cubicBezTo>
                    <a:pt x="0" y="1611"/>
                    <a:pt x="0" y="1611"/>
                    <a:pt x="0" y="1611"/>
                  </a:cubicBezTo>
                  <a:cubicBezTo>
                    <a:pt x="0" y="111"/>
                    <a:pt x="0" y="111"/>
                    <a:pt x="0" y="111"/>
                  </a:cubicBezTo>
                  <a:cubicBezTo>
                    <a:pt x="0" y="56"/>
                    <a:pt x="55" y="0"/>
                    <a:pt x="111" y="0"/>
                  </a:cubicBezTo>
                  <a:cubicBezTo>
                    <a:pt x="2055" y="0"/>
                    <a:pt x="2055" y="0"/>
                    <a:pt x="2055" y="0"/>
                  </a:cubicBezTo>
                  <a:cubicBezTo>
                    <a:pt x="2139" y="0"/>
                    <a:pt x="2166" y="56"/>
                    <a:pt x="2166" y="111"/>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4" name="Straight Connector 103">
              <a:extLst>
                <a:ext uri="{FF2B5EF4-FFF2-40B4-BE49-F238E27FC236}">
                  <a16:creationId xmlns:a16="http://schemas.microsoft.com/office/drawing/2014/main" id="{53DA2B2F-413D-F4F4-84D3-A57D7912C478}"/>
                </a:ext>
              </a:extLst>
            </p:cNvPr>
            <p:cNvSpPr/>
            <p:nvPr/>
          </p:nvSpPr>
          <p:spPr>
            <a:xfrm>
              <a:off x="4282920" y="4938120"/>
              <a:ext cx="449999"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5" name="Straight Connector 104">
              <a:extLst>
                <a:ext uri="{FF2B5EF4-FFF2-40B4-BE49-F238E27FC236}">
                  <a16:creationId xmlns:a16="http://schemas.microsoft.com/office/drawing/2014/main" id="{FB6FDE65-6269-FD72-BAFC-B76C6761F1A0}"/>
                </a:ext>
              </a:extLst>
            </p:cNvPr>
            <p:cNvSpPr/>
            <p:nvPr/>
          </p:nvSpPr>
          <p:spPr>
            <a:xfrm>
              <a:off x="5522400" y="4938120"/>
              <a:ext cx="19008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grpSp>
      <p:grpSp>
        <p:nvGrpSpPr>
          <p:cNvPr id="106" name="Group 105">
            <a:extLst>
              <a:ext uri="{FF2B5EF4-FFF2-40B4-BE49-F238E27FC236}">
                <a16:creationId xmlns:a16="http://schemas.microsoft.com/office/drawing/2014/main" id="{E2EACE97-EB4A-E2C6-B732-1D3A02EC5380}"/>
              </a:ext>
            </a:extLst>
          </p:cNvPr>
          <p:cNvGrpSpPr/>
          <p:nvPr/>
        </p:nvGrpSpPr>
        <p:grpSpPr>
          <a:xfrm>
            <a:off x="2817715" y="4593610"/>
            <a:ext cx="770896" cy="563005"/>
            <a:chOff x="4163745" y="5319216"/>
            <a:chExt cx="1779480" cy="1299601"/>
          </a:xfrm>
        </p:grpSpPr>
        <p:sp>
          <p:nvSpPr>
            <p:cNvPr id="107" name="Freeform 47">
              <a:extLst>
                <a:ext uri="{FF2B5EF4-FFF2-40B4-BE49-F238E27FC236}">
                  <a16:creationId xmlns:a16="http://schemas.microsoft.com/office/drawing/2014/main" id="{C3218DCF-CB21-9D26-8450-87E1ADF1A1DF}"/>
                </a:ext>
              </a:extLst>
            </p:cNvPr>
            <p:cNvSpPr/>
            <p:nvPr/>
          </p:nvSpPr>
          <p:spPr>
            <a:xfrm>
              <a:off x="4273545" y="6048937"/>
              <a:ext cx="309600" cy="289800"/>
            </a:xfrm>
            <a:custGeom>
              <a:avLst/>
              <a:gdLst/>
              <a:ahLst/>
              <a:cxnLst>
                <a:cxn ang="3cd4">
                  <a:pos x="hc" y="t"/>
                </a:cxn>
                <a:cxn ang="cd2">
                  <a:pos x="l" y="vc"/>
                </a:cxn>
                <a:cxn ang="cd4">
                  <a:pos x="hc" y="b"/>
                </a:cxn>
                <a:cxn ang="0">
                  <a:pos x="r" y="vc"/>
                </a:cxn>
              </a:cxnLst>
              <a:rect l="l" t="t" r="r" b="b"/>
              <a:pathLst>
                <a:path w="861" h="806">
                  <a:moveTo>
                    <a:pt x="0" y="389"/>
                  </a:moveTo>
                  <a:cubicBezTo>
                    <a:pt x="0" y="167"/>
                    <a:pt x="195" y="0"/>
                    <a:pt x="417" y="0"/>
                  </a:cubicBezTo>
                  <a:cubicBezTo>
                    <a:pt x="667" y="0"/>
                    <a:pt x="861" y="167"/>
                    <a:pt x="861" y="389"/>
                  </a:cubicBezTo>
                  <a:cubicBezTo>
                    <a:pt x="861" y="612"/>
                    <a:pt x="667" y="806"/>
                    <a:pt x="417" y="806"/>
                  </a:cubicBezTo>
                  <a:cubicBezTo>
                    <a:pt x="195" y="806"/>
                    <a:pt x="0" y="612"/>
                    <a:pt x="0" y="389"/>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8" name="Freeform 48">
              <a:extLst>
                <a:ext uri="{FF2B5EF4-FFF2-40B4-BE49-F238E27FC236}">
                  <a16:creationId xmlns:a16="http://schemas.microsoft.com/office/drawing/2014/main" id="{8DFF4A1C-43F8-EB46-02B8-070855079821}"/>
                </a:ext>
              </a:extLst>
            </p:cNvPr>
            <p:cNvSpPr/>
            <p:nvPr/>
          </p:nvSpPr>
          <p:spPr>
            <a:xfrm>
              <a:off x="4183545" y="6429097"/>
              <a:ext cx="489600" cy="189720"/>
            </a:xfrm>
            <a:custGeom>
              <a:avLst/>
              <a:gdLst/>
              <a:ahLst/>
              <a:cxnLst>
                <a:cxn ang="3cd4">
                  <a:pos x="hc" y="t"/>
                </a:cxn>
                <a:cxn ang="cd2">
                  <a:pos x="l" y="vc"/>
                </a:cxn>
                <a:cxn ang="cd4">
                  <a:pos x="hc" y="b"/>
                </a:cxn>
                <a:cxn ang="0">
                  <a:pos x="r" y="vc"/>
                </a:cxn>
              </a:cxnLst>
              <a:rect l="l" t="t" r="r" b="b"/>
              <a:pathLst>
                <a:path w="1361" h="528">
                  <a:moveTo>
                    <a:pt x="0" y="528"/>
                  </a:moveTo>
                  <a:cubicBezTo>
                    <a:pt x="0" y="222"/>
                    <a:pt x="306" y="0"/>
                    <a:pt x="667" y="0"/>
                  </a:cubicBezTo>
                  <a:cubicBezTo>
                    <a:pt x="1056" y="0"/>
                    <a:pt x="1361" y="222"/>
                    <a:pt x="1361" y="528"/>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09" name="Freeform 49">
              <a:extLst>
                <a:ext uri="{FF2B5EF4-FFF2-40B4-BE49-F238E27FC236}">
                  <a16:creationId xmlns:a16="http://schemas.microsoft.com/office/drawing/2014/main" id="{3188A0BD-4628-1FB3-3D59-EE8499A36299}"/>
                </a:ext>
              </a:extLst>
            </p:cNvPr>
            <p:cNvSpPr/>
            <p:nvPr/>
          </p:nvSpPr>
          <p:spPr>
            <a:xfrm>
              <a:off x="4903545" y="6048937"/>
              <a:ext cx="299880" cy="289800"/>
            </a:xfrm>
            <a:custGeom>
              <a:avLst/>
              <a:gdLst/>
              <a:ahLst/>
              <a:cxnLst>
                <a:cxn ang="3cd4">
                  <a:pos x="hc" y="t"/>
                </a:cxn>
                <a:cxn ang="cd2">
                  <a:pos x="l" y="vc"/>
                </a:cxn>
                <a:cxn ang="cd4">
                  <a:pos x="hc" y="b"/>
                </a:cxn>
                <a:cxn ang="0">
                  <a:pos x="r" y="vc"/>
                </a:cxn>
              </a:cxnLst>
              <a:rect l="l" t="t" r="r" b="b"/>
              <a:pathLst>
                <a:path w="834" h="806">
                  <a:moveTo>
                    <a:pt x="0" y="389"/>
                  </a:moveTo>
                  <a:cubicBezTo>
                    <a:pt x="0" y="167"/>
                    <a:pt x="167" y="0"/>
                    <a:pt x="417" y="0"/>
                  </a:cubicBezTo>
                  <a:cubicBezTo>
                    <a:pt x="639" y="0"/>
                    <a:pt x="834" y="167"/>
                    <a:pt x="834" y="389"/>
                  </a:cubicBezTo>
                  <a:cubicBezTo>
                    <a:pt x="834" y="612"/>
                    <a:pt x="639" y="806"/>
                    <a:pt x="417" y="806"/>
                  </a:cubicBezTo>
                  <a:cubicBezTo>
                    <a:pt x="167" y="806"/>
                    <a:pt x="0" y="612"/>
                    <a:pt x="0" y="389"/>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0" name="Freeform 50">
              <a:extLst>
                <a:ext uri="{FF2B5EF4-FFF2-40B4-BE49-F238E27FC236}">
                  <a16:creationId xmlns:a16="http://schemas.microsoft.com/office/drawing/2014/main" id="{09F8B167-BEAD-7645-B7D2-48C42A74CD8D}"/>
                </a:ext>
              </a:extLst>
            </p:cNvPr>
            <p:cNvSpPr/>
            <p:nvPr/>
          </p:nvSpPr>
          <p:spPr>
            <a:xfrm>
              <a:off x="4803825" y="6429097"/>
              <a:ext cx="489600" cy="189720"/>
            </a:xfrm>
            <a:custGeom>
              <a:avLst/>
              <a:gdLst/>
              <a:ahLst/>
              <a:cxnLst>
                <a:cxn ang="3cd4">
                  <a:pos x="hc" y="t"/>
                </a:cxn>
                <a:cxn ang="cd2">
                  <a:pos x="l" y="vc"/>
                </a:cxn>
                <a:cxn ang="cd4">
                  <a:pos x="hc" y="b"/>
                </a:cxn>
                <a:cxn ang="0">
                  <a:pos x="r" y="vc"/>
                </a:cxn>
              </a:cxnLst>
              <a:rect l="l" t="t" r="r" b="b"/>
              <a:pathLst>
                <a:path w="1361" h="528">
                  <a:moveTo>
                    <a:pt x="0" y="528"/>
                  </a:moveTo>
                  <a:cubicBezTo>
                    <a:pt x="0" y="222"/>
                    <a:pt x="305" y="0"/>
                    <a:pt x="694" y="0"/>
                  </a:cubicBezTo>
                  <a:cubicBezTo>
                    <a:pt x="1055" y="0"/>
                    <a:pt x="1361" y="222"/>
                    <a:pt x="1361" y="528"/>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1" name="Freeform 51">
              <a:extLst>
                <a:ext uri="{FF2B5EF4-FFF2-40B4-BE49-F238E27FC236}">
                  <a16:creationId xmlns:a16="http://schemas.microsoft.com/office/drawing/2014/main" id="{CAF10926-5EC8-290B-0102-75EB9026AEF3}"/>
                </a:ext>
              </a:extLst>
            </p:cNvPr>
            <p:cNvSpPr/>
            <p:nvPr/>
          </p:nvSpPr>
          <p:spPr>
            <a:xfrm>
              <a:off x="5523825" y="6048937"/>
              <a:ext cx="299520" cy="289800"/>
            </a:xfrm>
            <a:custGeom>
              <a:avLst/>
              <a:gdLst/>
              <a:ahLst/>
              <a:cxnLst>
                <a:cxn ang="3cd4">
                  <a:pos x="hc" y="t"/>
                </a:cxn>
                <a:cxn ang="cd2">
                  <a:pos x="l" y="vc"/>
                </a:cxn>
                <a:cxn ang="cd4">
                  <a:pos x="hc" y="b"/>
                </a:cxn>
                <a:cxn ang="0">
                  <a:pos x="r" y="vc"/>
                </a:cxn>
              </a:cxnLst>
              <a:rect l="l" t="t" r="r" b="b"/>
              <a:pathLst>
                <a:path w="833" h="806">
                  <a:moveTo>
                    <a:pt x="0" y="389"/>
                  </a:moveTo>
                  <a:cubicBezTo>
                    <a:pt x="0" y="167"/>
                    <a:pt x="193" y="0"/>
                    <a:pt x="416" y="0"/>
                  </a:cubicBezTo>
                  <a:cubicBezTo>
                    <a:pt x="666" y="0"/>
                    <a:pt x="833" y="167"/>
                    <a:pt x="833" y="389"/>
                  </a:cubicBezTo>
                  <a:cubicBezTo>
                    <a:pt x="833" y="612"/>
                    <a:pt x="666" y="806"/>
                    <a:pt x="416" y="806"/>
                  </a:cubicBezTo>
                  <a:cubicBezTo>
                    <a:pt x="193" y="806"/>
                    <a:pt x="0" y="612"/>
                    <a:pt x="0" y="389"/>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2" name="Freeform 52">
              <a:extLst>
                <a:ext uri="{FF2B5EF4-FFF2-40B4-BE49-F238E27FC236}">
                  <a16:creationId xmlns:a16="http://schemas.microsoft.com/office/drawing/2014/main" id="{46926777-F92E-7E5A-5911-11F99560180A}"/>
                </a:ext>
              </a:extLst>
            </p:cNvPr>
            <p:cNvSpPr/>
            <p:nvPr/>
          </p:nvSpPr>
          <p:spPr>
            <a:xfrm>
              <a:off x="5433465" y="6429097"/>
              <a:ext cx="489960" cy="189720"/>
            </a:xfrm>
            <a:custGeom>
              <a:avLst/>
              <a:gdLst/>
              <a:ahLst/>
              <a:cxnLst>
                <a:cxn ang="3cd4">
                  <a:pos x="hc" y="t"/>
                </a:cxn>
                <a:cxn ang="cd2">
                  <a:pos x="l" y="vc"/>
                </a:cxn>
                <a:cxn ang="cd4">
                  <a:pos x="hc" y="b"/>
                </a:cxn>
                <a:cxn ang="0">
                  <a:pos x="r" y="vc"/>
                </a:cxn>
              </a:cxnLst>
              <a:rect l="l" t="t" r="r" b="b"/>
              <a:pathLst>
                <a:path w="1362" h="528">
                  <a:moveTo>
                    <a:pt x="0" y="528"/>
                  </a:moveTo>
                  <a:cubicBezTo>
                    <a:pt x="0" y="222"/>
                    <a:pt x="306" y="0"/>
                    <a:pt x="667" y="0"/>
                  </a:cubicBezTo>
                  <a:cubicBezTo>
                    <a:pt x="1056" y="0"/>
                    <a:pt x="1362" y="222"/>
                    <a:pt x="1362" y="528"/>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3" name="Freeform 53">
              <a:extLst>
                <a:ext uri="{FF2B5EF4-FFF2-40B4-BE49-F238E27FC236}">
                  <a16:creationId xmlns:a16="http://schemas.microsoft.com/office/drawing/2014/main" id="{5522C9E1-7C36-9F88-25D7-BA1269478BB1}"/>
                </a:ext>
              </a:extLst>
            </p:cNvPr>
            <p:cNvSpPr/>
            <p:nvPr/>
          </p:nvSpPr>
          <p:spPr>
            <a:xfrm>
              <a:off x="4163745" y="5319216"/>
              <a:ext cx="1779480" cy="649440"/>
            </a:xfrm>
            <a:custGeom>
              <a:avLst/>
              <a:gdLst/>
              <a:ahLst/>
              <a:cxnLst>
                <a:cxn ang="3cd4">
                  <a:pos x="hc" y="t"/>
                </a:cxn>
                <a:cxn ang="cd2">
                  <a:pos x="l" y="vc"/>
                </a:cxn>
                <a:cxn ang="cd4">
                  <a:pos x="hc" y="b"/>
                </a:cxn>
                <a:cxn ang="0">
                  <a:pos x="r" y="vc"/>
                </a:cxn>
              </a:cxnLst>
              <a:rect l="l" t="t" r="r" b="b"/>
              <a:pathLst>
                <a:path w="4944" h="1805">
                  <a:moveTo>
                    <a:pt x="694" y="0"/>
                  </a:moveTo>
                  <a:cubicBezTo>
                    <a:pt x="305" y="0"/>
                    <a:pt x="0" y="305"/>
                    <a:pt x="0" y="666"/>
                  </a:cubicBezTo>
                  <a:cubicBezTo>
                    <a:pt x="0" y="1027"/>
                    <a:pt x="305" y="1333"/>
                    <a:pt x="694" y="1333"/>
                  </a:cubicBezTo>
                  <a:cubicBezTo>
                    <a:pt x="694" y="1805"/>
                    <a:pt x="694" y="1805"/>
                    <a:pt x="694" y="1805"/>
                  </a:cubicBezTo>
                  <a:cubicBezTo>
                    <a:pt x="916" y="1333"/>
                    <a:pt x="916" y="1333"/>
                    <a:pt x="916" y="1333"/>
                  </a:cubicBezTo>
                  <a:cubicBezTo>
                    <a:pt x="2333" y="1333"/>
                    <a:pt x="2333" y="1333"/>
                    <a:pt x="2333" y="1333"/>
                  </a:cubicBezTo>
                  <a:cubicBezTo>
                    <a:pt x="2472" y="1805"/>
                    <a:pt x="2472" y="1805"/>
                    <a:pt x="2472" y="1805"/>
                  </a:cubicBezTo>
                  <a:cubicBezTo>
                    <a:pt x="2611" y="1333"/>
                    <a:pt x="2611" y="1333"/>
                    <a:pt x="2611" y="1333"/>
                  </a:cubicBezTo>
                  <a:cubicBezTo>
                    <a:pt x="4027" y="1333"/>
                    <a:pt x="4027" y="1333"/>
                    <a:pt x="4027" y="1333"/>
                  </a:cubicBezTo>
                  <a:cubicBezTo>
                    <a:pt x="4250" y="1805"/>
                    <a:pt x="4250" y="1805"/>
                    <a:pt x="4250" y="1805"/>
                  </a:cubicBezTo>
                  <a:cubicBezTo>
                    <a:pt x="4250" y="1333"/>
                    <a:pt x="4250" y="1333"/>
                    <a:pt x="4250" y="1333"/>
                  </a:cubicBezTo>
                  <a:cubicBezTo>
                    <a:pt x="4638" y="1333"/>
                    <a:pt x="4944" y="1027"/>
                    <a:pt x="4944" y="666"/>
                  </a:cubicBezTo>
                  <a:cubicBezTo>
                    <a:pt x="4944" y="0"/>
                    <a:pt x="4944" y="0"/>
                    <a:pt x="4944" y="0"/>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4" name="Straight Connector 113">
              <a:extLst>
                <a:ext uri="{FF2B5EF4-FFF2-40B4-BE49-F238E27FC236}">
                  <a16:creationId xmlns:a16="http://schemas.microsoft.com/office/drawing/2014/main" id="{8EF1E643-A243-E4B2-5BCF-1D87326763B6}"/>
                </a:ext>
              </a:extLst>
            </p:cNvPr>
            <p:cNvSpPr/>
            <p:nvPr/>
          </p:nvSpPr>
          <p:spPr>
            <a:xfrm>
              <a:off x="4373625" y="5469337"/>
              <a:ext cx="75996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5" name="Straight Connector 114">
              <a:extLst>
                <a:ext uri="{FF2B5EF4-FFF2-40B4-BE49-F238E27FC236}">
                  <a16:creationId xmlns:a16="http://schemas.microsoft.com/office/drawing/2014/main" id="{DB95F927-3CF1-D277-F883-27971DBF1A0B}"/>
                </a:ext>
              </a:extLst>
            </p:cNvPr>
            <p:cNvSpPr/>
            <p:nvPr/>
          </p:nvSpPr>
          <p:spPr>
            <a:xfrm>
              <a:off x="5223585" y="5469337"/>
              <a:ext cx="280079"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6" name="Straight Connector 115">
              <a:extLst>
                <a:ext uri="{FF2B5EF4-FFF2-40B4-BE49-F238E27FC236}">
                  <a16:creationId xmlns:a16="http://schemas.microsoft.com/office/drawing/2014/main" id="{16F95B83-4AEF-40E0-9A11-63BFD4F3B307}"/>
                </a:ext>
              </a:extLst>
            </p:cNvPr>
            <p:cNvSpPr/>
            <p:nvPr/>
          </p:nvSpPr>
          <p:spPr>
            <a:xfrm>
              <a:off x="4373625" y="5558977"/>
              <a:ext cx="36000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7" name="Straight Connector 116">
              <a:extLst>
                <a:ext uri="{FF2B5EF4-FFF2-40B4-BE49-F238E27FC236}">
                  <a16:creationId xmlns:a16="http://schemas.microsoft.com/office/drawing/2014/main" id="{2A2CEECD-FC30-9467-E275-A16F44AD159E}"/>
                </a:ext>
              </a:extLst>
            </p:cNvPr>
            <p:cNvSpPr/>
            <p:nvPr/>
          </p:nvSpPr>
          <p:spPr>
            <a:xfrm>
              <a:off x="4833345" y="5558977"/>
              <a:ext cx="52020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8" name="Straight Connector 117">
              <a:extLst>
                <a:ext uri="{FF2B5EF4-FFF2-40B4-BE49-F238E27FC236}">
                  <a16:creationId xmlns:a16="http://schemas.microsoft.com/office/drawing/2014/main" id="{E28BADD8-3377-E8AB-88DB-05E0510DF19B}"/>
                </a:ext>
              </a:extLst>
            </p:cNvPr>
            <p:cNvSpPr/>
            <p:nvPr/>
          </p:nvSpPr>
          <p:spPr>
            <a:xfrm>
              <a:off x="5433465" y="5558977"/>
              <a:ext cx="34992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19" name="Straight Connector 118">
              <a:extLst>
                <a:ext uri="{FF2B5EF4-FFF2-40B4-BE49-F238E27FC236}">
                  <a16:creationId xmlns:a16="http://schemas.microsoft.com/office/drawing/2014/main" id="{256C6088-E0F8-153D-85BE-B4770FBAEF84}"/>
                </a:ext>
              </a:extLst>
            </p:cNvPr>
            <p:cNvSpPr/>
            <p:nvPr/>
          </p:nvSpPr>
          <p:spPr>
            <a:xfrm>
              <a:off x="4373625" y="5648977"/>
              <a:ext cx="15012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0" name="Straight Connector 119">
              <a:extLst>
                <a:ext uri="{FF2B5EF4-FFF2-40B4-BE49-F238E27FC236}">
                  <a16:creationId xmlns:a16="http://schemas.microsoft.com/office/drawing/2014/main" id="{CC05897C-BF86-3865-486B-2D86889556E0}"/>
                </a:ext>
              </a:extLst>
            </p:cNvPr>
            <p:cNvSpPr/>
            <p:nvPr/>
          </p:nvSpPr>
          <p:spPr>
            <a:xfrm>
              <a:off x="4623464" y="5648977"/>
              <a:ext cx="489961"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1" name="Straight Connector 120">
              <a:extLst>
                <a:ext uri="{FF2B5EF4-FFF2-40B4-BE49-F238E27FC236}">
                  <a16:creationId xmlns:a16="http://schemas.microsoft.com/office/drawing/2014/main" id="{F97E2247-023B-B0C6-C664-BFD29C58E420}"/>
                </a:ext>
              </a:extLst>
            </p:cNvPr>
            <p:cNvSpPr/>
            <p:nvPr/>
          </p:nvSpPr>
          <p:spPr>
            <a:xfrm>
              <a:off x="5213504" y="5648977"/>
              <a:ext cx="330121"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grpSp>
      <p:grpSp>
        <p:nvGrpSpPr>
          <p:cNvPr id="124" name="Group 123">
            <a:extLst>
              <a:ext uri="{FF2B5EF4-FFF2-40B4-BE49-F238E27FC236}">
                <a16:creationId xmlns:a16="http://schemas.microsoft.com/office/drawing/2014/main" id="{D4DD48BB-F7DA-2645-0F91-D3811B1EC43C}"/>
              </a:ext>
            </a:extLst>
          </p:cNvPr>
          <p:cNvGrpSpPr/>
          <p:nvPr/>
        </p:nvGrpSpPr>
        <p:grpSpPr>
          <a:xfrm>
            <a:off x="4809466" y="4574387"/>
            <a:ext cx="610794" cy="593807"/>
            <a:chOff x="6332400" y="2228760"/>
            <a:chExt cx="1449719" cy="1409400"/>
          </a:xfrm>
        </p:grpSpPr>
        <p:sp>
          <p:nvSpPr>
            <p:cNvPr id="125" name="Freeform 64">
              <a:extLst>
                <a:ext uri="{FF2B5EF4-FFF2-40B4-BE49-F238E27FC236}">
                  <a16:creationId xmlns:a16="http://schemas.microsoft.com/office/drawing/2014/main" id="{974BBA4E-6E10-6829-D27E-826F28F63498}"/>
                </a:ext>
              </a:extLst>
            </p:cNvPr>
            <p:cNvSpPr/>
            <p:nvPr/>
          </p:nvSpPr>
          <p:spPr>
            <a:xfrm>
              <a:off x="6332400" y="2838600"/>
              <a:ext cx="1449719" cy="799560"/>
            </a:xfrm>
            <a:custGeom>
              <a:avLst/>
              <a:gdLst/>
              <a:ahLst/>
              <a:cxnLst>
                <a:cxn ang="3cd4">
                  <a:pos x="hc" y="t"/>
                </a:cxn>
                <a:cxn ang="cd2">
                  <a:pos x="l" y="vc"/>
                </a:cxn>
                <a:cxn ang="cd4">
                  <a:pos x="hc" y="b"/>
                </a:cxn>
                <a:cxn ang="0">
                  <a:pos x="r" y="vc"/>
                </a:cxn>
              </a:cxnLst>
              <a:rect l="l" t="t" r="r" b="b"/>
              <a:pathLst>
                <a:path w="4028" h="2222">
                  <a:moveTo>
                    <a:pt x="3416" y="972"/>
                  </a:moveTo>
                  <a:cubicBezTo>
                    <a:pt x="3389" y="972"/>
                    <a:pt x="3361" y="972"/>
                    <a:pt x="3334" y="1000"/>
                  </a:cubicBezTo>
                  <a:cubicBezTo>
                    <a:pt x="3305" y="639"/>
                    <a:pt x="3000" y="333"/>
                    <a:pt x="2639" y="333"/>
                  </a:cubicBezTo>
                  <a:cubicBezTo>
                    <a:pt x="2472" y="333"/>
                    <a:pt x="2334" y="389"/>
                    <a:pt x="2223" y="472"/>
                  </a:cubicBezTo>
                  <a:cubicBezTo>
                    <a:pt x="2111" y="195"/>
                    <a:pt x="1861" y="0"/>
                    <a:pt x="1528" y="0"/>
                  </a:cubicBezTo>
                  <a:cubicBezTo>
                    <a:pt x="1139" y="0"/>
                    <a:pt x="806" y="333"/>
                    <a:pt x="806" y="750"/>
                  </a:cubicBezTo>
                  <a:cubicBezTo>
                    <a:pt x="806" y="778"/>
                    <a:pt x="806" y="805"/>
                    <a:pt x="806" y="805"/>
                  </a:cubicBezTo>
                  <a:cubicBezTo>
                    <a:pt x="778" y="805"/>
                    <a:pt x="750" y="805"/>
                    <a:pt x="722" y="805"/>
                  </a:cubicBezTo>
                  <a:cubicBezTo>
                    <a:pt x="334" y="805"/>
                    <a:pt x="0" y="1139"/>
                    <a:pt x="0" y="1528"/>
                  </a:cubicBezTo>
                  <a:cubicBezTo>
                    <a:pt x="0" y="1916"/>
                    <a:pt x="334" y="2222"/>
                    <a:pt x="722" y="2222"/>
                  </a:cubicBezTo>
                  <a:cubicBezTo>
                    <a:pt x="3416" y="2222"/>
                    <a:pt x="3416" y="2222"/>
                    <a:pt x="3416" y="2222"/>
                  </a:cubicBezTo>
                  <a:cubicBezTo>
                    <a:pt x="3750" y="2222"/>
                    <a:pt x="4028" y="1944"/>
                    <a:pt x="4028" y="1611"/>
                  </a:cubicBezTo>
                  <a:cubicBezTo>
                    <a:pt x="4028" y="1250"/>
                    <a:pt x="3750" y="972"/>
                    <a:pt x="3416" y="972"/>
                  </a:cubicBezTo>
                  <a:close/>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6" name="Freeform 65">
              <a:extLst>
                <a:ext uri="{FF2B5EF4-FFF2-40B4-BE49-F238E27FC236}">
                  <a16:creationId xmlns:a16="http://schemas.microsoft.com/office/drawing/2014/main" id="{983F03FD-ABD8-9011-5BE6-2D3A255A3BD9}"/>
                </a:ext>
              </a:extLst>
            </p:cNvPr>
            <p:cNvSpPr/>
            <p:nvPr/>
          </p:nvSpPr>
          <p:spPr>
            <a:xfrm>
              <a:off x="6622560" y="2378519"/>
              <a:ext cx="329400" cy="669600"/>
            </a:xfrm>
            <a:custGeom>
              <a:avLst/>
              <a:gdLst/>
              <a:ahLst/>
              <a:cxnLst>
                <a:cxn ang="3cd4">
                  <a:pos x="hc" y="t"/>
                </a:cxn>
                <a:cxn ang="cd2">
                  <a:pos x="l" y="vc"/>
                </a:cxn>
                <a:cxn ang="cd4">
                  <a:pos x="hc" y="b"/>
                </a:cxn>
                <a:cxn ang="0">
                  <a:pos x="r" y="vc"/>
                </a:cxn>
              </a:cxnLst>
              <a:rect l="l" t="t" r="r" b="b"/>
              <a:pathLst>
                <a:path w="916" h="1861" fill="none">
                  <a:moveTo>
                    <a:pt x="0" y="1861"/>
                  </a:moveTo>
                  <a:lnTo>
                    <a:pt x="0" y="0"/>
                  </a:lnTo>
                  <a:lnTo>
                    <a:pt x="916" y="0"/>
                  </a:lnTo>
                  <a:lnTo>
                    <a:pt x="916" y="1306"/>
                  </a:lnTo>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7" name="Straight Connector 126">
              <a:extLst>
                <a:ext uri="{FF2B5EF4-FFF2-40B4-BE49-F238E27FC236}">
                  <a16:creationId xmlns:a16="http://schemas.microsoft.com/office/drawing/2014/main" id="{D71BB7E0-D90A-F586-2EC7-9E181193DBEA}"/>
                </a:ext>
              </a:extLst>
            </p:cNvPr>
            <p:cNvSpPr/>
            <p:nvPr/>
          </p:nvSpPr>
          <p:spPr>
            <a:xfrm>
              <a:off x="6742440" y="2528639"/>
              <a:ext cx="12996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8" name="Freeform 67">
              <a:extLst>
                <a:ext uri="{FF2B5EF4-FFF2-40B4-BE49-F238E27FC236}">
                  <a16:creationId xmlns:a16="http://schemas.microsoft.com/office/drawing/2014/main" id="{BEC15B26-CE80-4E35-75FF-7B4316631DD5}"/>
                </a:ext>
              </a:extLst>
            </p:cNvPr>
            <p:cNvSpPr/>
            <p:nvPr/>
          </p:nvSpPr>
          <p:spPr>
            <a:xfrm>
              <a:off x="6952320" y="2228760"/>
              <a:ext cx="289440" cy="739439"/>
            </a:xfrm>
            <a:custGeom>
              <a:avLst/>
              <a:gdLst/>
              <a:ahLst/>
              <a:cxnLst>
                <a:cxn ang="3cd4">
                  <a:pos x="hc" y="t"/>
                </a:cxn>
                <a:cxn ang="cd2">
                  <a:pos x="l" y="vc"/>
                </a:cxn>
                <a:cxn ang="cd4">
                  <a:pos x="hc" y="b"/>
                </a:cxn>
                <a:cxn ang="0">
                  <a:pos x="r" y="vc"/>
                </a:cxn>
              </a:cxnLst>
              <a:rect l="l" t="t" r="r" b="b"/>
              <a:pathLst>
                <a:path w="805" h="2055" fill="none">
                  <a:moveTo>
                    <a:pt x="0" y="1722"/>
                  </a:moveTo>
                  <a:lnTo>
                    <a:pt x="0" y="0"/>
                  </a:lnTo>
                  <a:lnTo>
                    <a:pt x="805" y="0"/>
                  </a:lnTo>
                  <a:lnTo>
                    <a:pt x="805" y="2055"/>
                  </a:lnTo>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29" name="Straight Connector 128">
              <a:extLst>
                <a:ext uri="{FF2B5EF4-FFF2-40B4-BE49-F238E27FC236}">
                  <a16:creationId xmlns:a16="http://schemas.microsoft.com/office/drawing/2014/main" id="{43B21BB7-0E12-6838-7058-6470ACA98344}"/>
                </a:ext>
              </a:extLst>
            </p:cNvPr>
            <p:cNvSpPr/>
            <p:nvPr/>
          </p:nvSpPr>
          <p:spPr>
            <a:xfrm>
              <a:off x="7022520" y="2388600"/>
              <a:ext cx="13968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0" name="Freeform 69">
              <a:extLst>
                <a:ext uri="{FF2B5EF4-FFF2-40B4-BE49-F238E27FC236}">
                  <a16:creationId xmlns:a16="http://schemas.microsoft.com/office/drawing/2014/main" id="{C116FAA3-4C08-64D9-CE81-324A4AC72734}"/>
                </a:ext>
              </a:extLst>
            </p:cNvPr>
            <p:cNvSpPr/>
            <p:nvPr/>
          </p:nvSpPr>
          <p:spPr>
            <a:xfrm>
              <a:off x="7242120" y="2388600"/>
              <a:ext cx="290160" cy="809640"/>
            </a:xfrm>
            <a:custGeom>
              <a:avLst/>
              <a:gdLst/>
              <a:ahLst/>
              <a:cxnLst>
                <a:cxn ang="3cd4">
                  <a:pos x="hc" y="t"/>
                </a:cxn>
                <a:cxn ang="cd2">
                  <a:pos x="l" y="vc"/>
                </a:cxn>
                <a:cxn ang="cd4">
                  <a:pos x="hc" y="b"/>
                </a:cxn>
                <a:cxn ang="0">
                  <a:pos x="r" y="vc"/>
                </a:cxn>
              </a:cxnLst>
              <a:rect l="l" t="t" r="r" b="b"/>
              <a:pathLst>
                <a:path w="807" h="2250" fill="none">
                  <a:moveTo>
                    <a:pt x="0" y="1611"/>
                  </a:moveTo>
                  <a:lnTo>
                    <a:pt x="0" y="0"/>
                  </a:lnTo>
                  <a:lnTo>
                    <a:pt x="807" y="0"/>
                  </a:lnTo>
                  <a:lnTo>
                    <a:pt x="807" y="2250"/>
                  </a:lnTo>
                </a:path>
              </a:pathLst>
            </a:cu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1" name="Straight Connector 130">
              <a:extLst>
                <a:ext uri="{FF2B5EF4-FFF2-40B4-BE49-F238E27FC236}">
                  <a16:creationId xmlns:a16="http://schemas.microsoft.com/office/drawing/2014/main" id="{63758DFF-2536-D2F9-911B-A6DEAABF269D}"/>
                </a:ext>
              </a:extLst>
            </p:cNvPr>
            <p:cNvSpPr/>
            <p:nvPr/>
          </p:nvSpPr>
          <p:spPr>
            <a:xfrm>
              <a:off x="7312320" y="2608560"/>
              <a:ext cx="140040" cy="0"/>
            </a:xfrm>
            <a:prstGeom prst="line">
              <a:avLst/>
            </a:prstGeom>
            <a:noFill/>
            <a:ln w="22225" cap="flat">
              <a:solidFill>
                <a:srgbClr val="001147"/>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grpSp>
      <p:grpSp>
        <p:nvGrpSpPr>
          <p:cNvPr id="132" name="Group 131">
            <a:extLst>
              <a:ext uri="{FF2B5EF4-FFF2-40B4-BE49-F238E27FC236}">
                <a16:creationId xmlns:a16="http://schemas.microsoft.com/office/drawing/2014/main" id="{F388B8C1-6303-5701-24F2-DCDDB8E4160A}"/>
              </a:ext>
            </a:extLst>
          </p:cNvPr>
          <p:cNvGrpSpPr/>
          <p:nvPr/>
        </p:nvGrpSpPr>
        <p:grpSpPr>
          <a:xfrm>
            <a:off x="6755129" y="4607398"/>
            <a:ext cx="743322" cy="561770"/>
            <a:chOff x="12960" y="4008239"/>
            <a:chExt cx="1720079" cy="1299961"/>
          </a:xfrm>
        </p:grpSpPr>
        <p:sp>
          <p:nvSpPr>
            <p:cNvPr id="133" name="Freeform 72">
              <a:extLst>
                <a:ext uri="{FF2B5EF4-FFF2-40B4-BE49-F238E27FC236}">
                  <a16:creationId xmlns:a16="http://schemas.microsoft.com/office/drawing/2014/main" id="{225C6CDB-D6C4-93D2-49A9-B82ACC064171}"/>
                </a:ext>
              </a:extLst>
            </p:cNvPr>
            <p:cNvSpPr/>
            <p:nvPr/>
          </p:nvSpPr>
          <p:spPr>
            <a:xfrm>
              <a:off x="203040" y="4008239"/>
              <a:ext cx="1339560" cy="1069559"/>
            </a:xfrm>
            <a:custGeom>
              <a:avLst/>
              <a:gdLst/>
              <a:ahLst/>
              <a:cxnLst>
                <a:cxn ang="3cd4">
                  <a:pos x="hc" y="t"/>
                </a:cxn>
                <a:cxn ang="cd2">
                  <a:pos x="l" y="vc"/>
                </a:cxn>
                <a:cxn ang="cd4">
                  <a:pos x="hc" y="b"/>
                </a:cxn>
                <a:cxn ang="0">
                  <a:pos x="r" y="vc"/>
                </a:cxn>
              </a:cxnLst>
              <a:rect l="l" t="t" r="r" b="b"/>
              <a:pathLst>
                <a:path w="3722" h="2972">
                  <a:moveTo>
                    <a:pt x="2500" y="0"/>
                  </a:moveTo>
                  <a:cubicBezTo>
                    <a:pt x="3583" y="0"/>
                    <a:pt x="3583" y="0"/>
                    <a:pt x="3583" y="0"/>
                  </a:cubicBezTo>
                  <a:cubicBezTo>
                    <a:pt x="3666" y="0"/>
                    <a:pt x="3722" y="55"/>
                    <a:pt x="3722" y="138"/>
                  </a:cubicBezTo>
                  <a:cubicBezTo>
                    <a:pt x="3722" y="2833"/>
                    <a:pt x="3722" y="2833"/>
                    <a:pt x="3722" y="2833"/>
                  </a:cubicBezTo>
                  <a:cubicBezTo>
                    <a:pt x="3722" y="2916"/>
                    <a:pt x="3666" y="2972"/>
                    <a:pt x="3583" y="2972"/>
                  </a:cubicBezTo>
                  <a:cubicBezTo>
                    <a:pt x="139" y="2972"/>
                    <a:pt x="139" y="2972"/>
                    <a:pt x="139" y="2972"/>
                  </a:cubicBezTo>
                  <a:cubicBezTo>
                    <a:pt x="83" y="2972"/>
                    <a:pt x="0" y="2916"/>
                    <a:pt x="0" y="2833"/>
                  </a:cubicBezTo>
                  <a:cubicBezTo>
                    <a:pt x="0" y="138"/>
                    <a:pt x="0" y="138"/>
                    <a:pt x="0" y="138"/>
                  </a:cubicBezTo>
                  <a:cubicBezTo>
                    <a:pt x="0" y="55"/>
                    <a:pt x="83" y="0"/>
                    <a:pt x="139" y="0"/>
                  </a:cubicBezTo>
                  <a:cubicBezTo>
                    <a:pt x="1250" y="0"/>
                    <a:pt x="1250" y="0"/>
                    <a:pt x="1250" y="0"/>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4" name="Freeform 73">
              <a:extLst>
                <a:ext uri="{FF2B5EF4-FFF2-40B4-BE49-F238E27FC236}">
                  <a16:creationId xmlns:a16="http://schemas.microsoft.com/office/drawing/2014/main" id="{163CF19D-B254-06C7-BB4B-C71E68F18676}"/>
                </a:ext>
              </a:extLst>
            </p:cNvPr>
            <p:cNvSpPr/>
            <p:nvPr/>
          </p:nvSpPr>
          <p:spPr>
            <a:xfrm>
              <a:off x="322920" y="4118040"/>
              <a:ext cx="1099800" cy="659520"/>
            </a:xfrm>
            <a:custGeom>
              <a:avLst/>
              <a:gdLst/>
              <a:ahLst/>
              <a:cxnLst>
                <a:cxn ang="3cd4">
                  <a:pos x="hc" y="t"/>
                </a:cxn>
                <a:cxn ang="cd2">
                  <a:pos x="l" y="vc"/>
                </a:cxn>
                <a:cxn ang="cd4">
                  <a:pos x="hc" y="b"/>
                </a:cxn>
                <a:cxn ang="0">
                  <a:pos x="r" y="vc"/>
                </a:cxn>
              </a:cxnLst>
              <a:rect l="l" t="t" r="r" b="b"/>
              <a:pathLst>
                <a:path w="3056" h="1833">
                  <a:moveTo>
                    <a:pt x="2194" y="0"/>
                  </a:moveTo>
                  <a:lnTo>
                    <a:pt x="3056" y="0"/>
                  </a:lnTo>
                  <a:lnTo>
                    <a:pt x="3056" y="1833"/>
                  </a:lnTo>
                  <a:lnTo>
                    <a:pt x="0" y="1833"/>
                  </a:lnTo>
                  <a:lnTo>
                    <a:pt x="0" y="28"/>
                  </a:lnTo>
                  <a:lnTo>
                    <a:pt x="861" y="28"/>
                  </a:lnTo>
                  <a:close/>
                </a:path>
              </a:pathLst>
            </a:custGeom>
            <a:noFill/>
            <a:ln w="19050" cap="flat">
              <a:solidFill>
                <a:srgbClr val="479032"/>
              </a:solid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5" name="Straight Connector 134">
              <a:extLst>
                <a:ext uri="{FF2B5EF4-FFF2-40B4-BE49-F238E27FC236}">
                  <a16:creationId xmlns:a16="http://schemas.microsoft.com/office/drawing/2014/main" id="{E694CD75-FD17-19DA-2DA8-1EE5ECCF94B3}"/>
                </a:ext>
              </a:extLst>
            </p:cNvPr>
            <p:cNvSpPr/>
            <p:nvPr/>
          </p:nvSpPr>
          <p:spPr>
            <a:xfrm>
              <a:off x="203040" y="4888080"/>
              <a:ext cx="1339920" cy="0"/>
            </a:xfrm>
            <a:prstGeom prst="line">
              <a:avLst/>
            </a:pr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6" name="Freeform 75">
              <a:extLst>
                <a:ext uri="{FF2B5EF4-FFF2-40B4-BE49-F238E27FC236}">
                  <a16:creationId xmlns:a16="http://schemas.microsoft.com/office/drawing/2014/main" id="{D3E3CA6E-0934-E5B9-5E14-600F1A545C97}"/>
                </a:ext>
              </a:extLst>
            </p:cNvPr>
            <p:cNvSpPr/>
            <p:nvPr/>
          </p:nvSpPr>
          <p:spPr>
            <a:xfrm>
              <a:off x="502920" y="5078160"/>
              <a:ext cx="239760" cy="229680"/>
            </a:xfrm>
            <a:custGeom>
              <a:avLst/>
              <a:gdLst/>
              <a:ahLst/>
              <a:cxnLst>
                <a:cxn ang="3cd4">
                  <a:pos x="hc" y="t"/>
                </a:cxn>
                <a:cxn ang="cd2">
                  <a:pos x="l" y="vc"/>
                </a:cxn>
                <a:cxn ang="cd4">
                  <a:pos x="hc" y="b"/>
                </a:cxn>
                <a:cxn ang="0">
                  <a:pos x="r" y="vc"/>
                </a:cxn>
              </a:cxnLst>
              <a:rect l="l" t="t" r="r" b="b"/>
              <a:pathLst>
                <a:path w="667" h="639">
                  <a:moveTo>
                    <a:pt x="667" y="0"/>
                  </a:moveTo>
                  <a:cubicBezTo>
                    <a:pt x="667" y="222"/>
                    <a:pt x="667" y="222"/>
                    <a:pt x="667" y="222"/>
                  </a:cubicBezTo>
                  <a:cubicBezTo>
                    <a:pt x="667" y="444"/>
                    <a:pt x="472" y="639"/>
                    <a:pt x="250" y="639"/>
                  </a:cubicBezTo>
                  <a:cubicBezTo>
                    <a:pt x="0" y="639"/>
                    <a:pt x="0" y="639"/>
                    <a:pt x="0" y="639"/>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7" name="Freeform 76">
              <a:extLst>
                <a:ext uri="{FF2B5EF4-FFF2-40B4-BE49-F238E27FC236}">
                  <a16:creationId xmlns:a16="http://schemas.microsoft.com/office/drawing/2014/main" id="{3CFAEF77-8B52-000A-2C70-6C77A50267FA}"/>
                </a:ext>
              </a:extLst>
            </p:cNvPr>
            <p:cNvSpPr/>
            <p:nvPr/>
          </p:nvSpPr>
          <p:spPr>
            <a:xfrm>
              <a:off x="1002960" y="5078160"/>
              <a:ext cx="249840" cy="229680"/>
            </a:xfrm>
            <a:custGeom>
              <a:avLst/>
              <a:gdLst/>
              <a:ahLst/>
              <a:cxnLst>
                <a:cxn ang="3cd4">
                  <a:pos x="hc" y="t"/>
                </a:cxn>
                <a:cxn ang="cd2">
                  <a:pos x="l" y="vc"/>
                </a:cxn>
                <a:cxn ang="cd4">
                  <a:pos x="hc" y="b"/>
                </a:cxn>
                <a:cxn ang="0">
                  <a:pos x="r" y="vc"/>
                </a:cxn>
              </a:cxnLst>
              <a:rect l="l" t="t" r="r" b="b"/>
              <a:pathLst>
                <a:path w="695" h="639">
                  <a:moveTo>
                    <a:pt x="0" y="0"/>
                  </a:moveTo>
                  <a:cubicBezTo>
                    <a:pt x="0" y="222"/>
                    <a:pt x="0" y="222"/>
                    <a:pt x="0" y="222"/>
                  </a:cubicBezTo>
                  <a:cubicBezTo>
                    <a:pt x="0" y="444"/>
                    <a:pt x="194" y="639"/>
                    <a:pt x="444" y="639"/>
                  </a:cubicBezTo>
                  <a:cubicBezTo>
                    <a:pt x="695" y="639"/>
                    <a:pt x="695" y="639"/>
                    <a:pt x="695" y="639"/>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8" name="Straight Connector 137">
              <a:extLst>
                <a:ext uri="{FF2B5EF4-FFF2-40B4-BE49-F238E27FC236}">
                  <a16:creationId xmlns:a16="http://schemas.microsoft.com/office/drawing/2014/main" id="{B8D62BDE-5CA0-F94C-2DBF-D39722F500CC}"/>
                </a:ext>
              </a:extLst>
            </p:cNvPr>
            <p:cNvSpPr/>
            <p:nvPr/>
          </p:nvSpPr>
          <p:spPr>
            <a:xfrm>
              <a:off x="12960" y="5308200"/>
              <a:ext cx="1720079" cy="0"/>
            </a:xfrm>
            <a:prstGeom prst="line">
              <a:avLst/>
            </a:pr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39" name="Freeform 78">
              <a:extLst>
                <a:ext uri="{FF2B5EF4-FFF2-40B4-BE49-F238E27FC236}">
                  <a16:creationId xmlns:a16="http://schemas.microsoft.com/office/drawing/2014/main" id="{CEA922EA-D94E-C914-57DA-3E7F8EEFE023}"/>
                </a:ext>
              </a:extLst>
            </p:cNvPr>
            <p:cNvSpPr/>
            <p:nvPr/>
          </p:nvSpPr>
          <p:spPr>
            <a:xfrm>
              <a:off x="642960" y="4218120"/>
              <a:ext cx="459719" cy="459719"/>
            </a:xfrm>
            <a:custGeom>
              <a:avLst/>
              <a:gdLst/>
              <a:ahLst/>
              <a:cxnLst>
                <a:cxn ang="3cd4">
                  <a:pos x="hc" y="t"/>
                </a:cxn>
                <a:cxn ang="cd2">
                  <a:pos x="l" y="vc"/>
                </a:cxn>
                <a:cxn ang="cd4">
                  <a:pos x="hc" y="b"/>
                </a:cxn>
                <a:cxn ang="0">
                  <a:pos x="r" y="vc"/>
                </a:cxn>
              </a:cxnLst>
              <a:rect l="l" t="t" r="r" b="b"/>
              <a:pathLst>
                <a:path w="1278" h="1278">
                  <a:moveTo>
                    <a:pt x="0" y="639"/>
                  </a:moveTo>
                  <a:cubicBezTo>
                    <a:pt x="0" y="278"/>
                    <a:pt x="305" y="0"/>
                    <a:pt x="639" y="0"/>
                  </a:cubicBezTo>
                  <a:cubicBezTo>
                    <a:pt x="1000" y="0"/>
                    <a:pt x="1278" y="278"/>
                    <a:pt x="1278" y="639"/>
                  </a:cubicBezTo>
                  <a:cubicBezTo>
                    <a:pt x="1278" y="1000"/>
                    <a:pt x="1000" y="1278"/>
                    <a:pt x="639" y="1278"/>
                  </a:cubicBezTo>
                  <a:cubicBezTo>
                    <a:pt x="305" y="1278"/>
                    <a:pt x="0" y="1000"/>
                    <a:pt x="0" y="639"/>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0" name="Freeform 80">
              <a:extLst>
                <a:ext uri="{FF2B5EF4-FFF2-40B4-BE49-F238E27FC236}">
                  <a16:creationId xmlns:a16="http://schemas.microsoft.com/office/drawing/2014/main" id="{3B8EA612-AB81-95DA-D82A-47EDA1322717}"/>
                </a:ext>
              </a:extLst>
            </p:cNvPr>
            <p:cNvSpPr/>
            <p:nvPr/>
          </p:nvSpPr>
          <p:spPr>
            <a:xfrm>
              <a:off x="822961" y="4358160"/>
              <a:ext cx="105796" cy="179639"/>
            </a:xfrm>
            <a:custGeom>
              <a:avLst/>
              <a:gdLst/>
              <a:ahLst/>
              <a:cxnLst>
                <a:cxn ang="3cd4">
                  <a:pos x="hc" y="t"/>
                </a:cxn>
                <a:cxn ang="cd2">
                  <a:pos x="l" y="vc"/>
                </a:cxn>
                <a:cxn ang="cd4">
                  <a:pos x="hc" y="b"/>
                </a:cxn>
                <a:cxn ang="0">
                  <a:pos x="r" y="vc"/>
                </a:cxn>
              </a:cxnLst>
              <a:rect l="l" t="t" r="r" b="b"/>
              <a:pathLst>
                <a:path w="389" h="500">
                  <a:moveTo>
                    <a:pt x="0" y="0"/>
                  </a:moveTo>
                  <a:lnTo>
                    <a:pt x="389" y="250"/>
                  </a:lnTo>
                  <a:lnTo>
                    <a:pt x="0" y="500"/>
                  </a:lnTo>
                  <a:close/>
                </a:path>
              </a:pathLst>
            </a:custGeom>
            <a:noFill/>
            <a:ln w="19050" cap="flat">
              <a:solidFill>
                <a:srgbClr val="479032"/>
              </a:solid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itchFamily="18"/>
                <a:ea typeface="Arial Unicode MS" pitchFamily="2"/>
                <a:cs typeface="Arial Unicode MS" pitchFamily="2"/>
              </a:endParaRPr>
            </a:p>
          </p:txBody>
        </p:sp>
      </p:grpSp>
      <p:grpSp>
        <p:nvGrpSpPr>
          <p:cNvPr id="141" name="Group 140">
            <a:extLst>
              <a:ext uri="{FF2B5EF4-FFF2-40B4-BE49-F238E27FC236}">
                <a16:creationId xmlns:a16="http://schemas.microsoft.com/office/drawing/2014/main" id="{54BD66FF-D96F-206D-C1E6-1A62E86B1B1E}"/>
              </a:ext>
            </a:extLst>
          </p:cNvPr>
          <p:cNvGrpSpPr/>
          <p:nvPr/>
        </p:nvGrpSpPr>
        <p:grpSpPr>
          <a:xfrm>
            <a:off x="10571366" y="4555755"/>
            <a:ext cx="743322" cy="563630"/>
            <a:chOff x="4023000" y="2258640"/>
            <a:chExt cx="1819800" cy="1379879"/>
          </a:xfrm>
        </p:grpSpPr>
        <p:sp>
          <p:nvSpPr>
            <p:cNvPr id="142" name="Freeform 82">
              <a:extLst>
                <a:ext uri="{FF2B5EF4-FFF2-40B4-BE49-F238E27FC236}">
                  <a16:creationId xmlns:a16="http://schemas.microsoft.com/office/drawing/2014/main" id="{7DAE1DBD-F995-074B-8936-D94A0B7434DE}"/>
                </a:ext>
              </a:extLst>
            </p:cNvPr>
            <p:cNvSpPr/>
            <p:nvPr/>
          </p:nvSpPr>
          <p:spPr>
            <a:xfrm>
              <a:off x="4222799" y="2258640"/>
              <a:ext cx="1419480" cy="1139760"/>
            </a:xfrm>
            <a:custGeom>
              <a:avLst/>
              <a:gdLst/>
              <a:ahLst/>
              <a:cxnLst>
                <a:cxn ang="3cd4">
                  <a:pos x="hc" y="t"/>
                </a:cxn>
                <a:cxn ang="cd2">
                  <a:pos x="l" y="vc"/>
                </a:cxn>
                <a:cxn ang="cd4">
                  <a:pos x="hc" y="b"/>
                </a:cxn>
                <a:cxn ang="0">
                  <a:pos x="r" y="vc"/>
                </a:cxn>
              </a:cxnLst>
              <a:rect l="l" t="t" r="r" b="b"/>
              <a:pathLst>
                <a:path w="3944" h="3167">
                  <a:moveTo>
                    <a:pt x="2639" y="0"/>
                  </a:moveTo>
                  <a:cubicBezTo>
                    <a:pt x="3806" y="0"/>
                    <a:pt x="3806" y="0"/>
                    <a:pt x="3806" y="0"/>
                  </a:cubicBezTo>
                  <a:cubicBezTo>
                    <a:pt x="3889" y="0"/>
                    <a:pt x="3944" y="83"/>
                    <a:pt x="3944" y="167"/>
                  </a:cubicBezTo>
                  <a:cubicBezTo>
                    <a:pt x="3944" y="3028"/>
                    <a:pt x="3944" y="3028"/>
                    <a:pt x="3944" y="3028"/>
                  </a:cubicBezTo>
                  <a:cubicBezTo>
                    <a:pt x="3944" y="3111"/>
                    <a:pt x="3889" y="3167"/>
                    <a:pt x="3806" y="3167"/>
                  </a:cubicBezTo>
                  <a:cubicBezTo>
                    <a:pt x="167" y="3167"/>
                    <a:pt x="167" y="3167"/>
                    <a:pt x="167" y="3167"/>
                  </a:cubicBezTo>
                  <a:cubicBezTo>
                    <a:pt x="84" y="3167"/>
                    <a:pt x="0" y="3111"/>
                    <a:pt x="0" y="3028"/>
                  </a:cubicBezTo>
                  <a:cubicBezTo>
                    <a:pt x="0" y="167"/>
                    <a:pt x="0" y="167"/>
                    <a:pt x="0" y="167"/>
                  </a:cubicBezTo>
                  <a:cubicBezTo>
                    <a:pt x="0" y="83"/>
                    <a:pt x="84" y="0"/>
                    <a:pt x="167" y="0"/>
                  </a:cubicBezTo>
                  <a:cubicBezTo>
                    <a:pt x="1334" y="0"/>
                    <a:pt x="1334" y="0"/>
                    <a:pt x="1334" y="0"/>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3" name="Freeform 83">
              <a:extLst>
                <a:ext uri="{FF2B5EF4-FFF2-40B4-BE49-F238E27FC236}">
                  <a16:creationId xmlns:a16="http://schemas.microsoft.com/office/drawing/2014/main" id="{0D17B733-D3CF-C560-5CAF-B35D9E88E0FC}"/>
                </a:ext>
              </a:extLst>
            </p:cNvPr>
            <p:cNvSpPr/>
            <p:nvPr/>
          </p:nvSpPr>
          <p:spPr>
            <a:xfrm>
              <a:off x="4352760" y="2388600"/>
              <a:ext cx="1159560" cy="689760"/>
            </a:xfrm>
            <a:custGeom>
              <a:avLst/>
              <a:gdLst/>
              <a:ahLst/>
              <a:cxnLst>
                <a:cxn ang="3cd4">
                  <a:pos x="hc" y="t"/>
                </a:cxn>
                <a:cxn ang="cd2">
                  <a:pos x="l" y="vc"/>
                </a:cxn>
                <a:cxn ang="cd4">
                  <a:pos x="hc" y="b"/>
                </a:cxn>
                <a:cxn ang="0">
                  <a:pos x="r" y="vc"/>
                </a:cxn>
              </a:cxnLst>
              <a:rect l="l" t="t" r="r" b="b"/>
              <a:pathLst>
                <a:path w="3222" h="1917">
                  <a:moveTo>
                    <a:pt x="2333" y="0"/>
                  </a:moveTo>
                  <a:lnTo>
                    <a:pt x="3222" y="0"/>
                  </a:lnTo>
                  <a:lnTo>
                    <a:pt x="3222" y="1917"/>
                  </a:lnTo>
                  <a:lnTo>
                    <a:pt x="0" y="1917"/>
                  </a:lnTo>
                  <a:lnTo>
                    <a:pt x="0" y="0"/>
                  </a:lnTo>
                  <a:lnTo>
                    <a:pt x="917" y="0"/>
                  </a:lnTo>
                  <a:close/>
                </a:path>
              </a:pathLst>
            </a:custGeom>
            <a:noFill/>
            <a:ln w="19050" cap="flat">
              <a:solidFill>
                <a:srgbClr val="479032"/>
              </a:solidFill>
              <a:prstDash val="solid"/>
            </a:ln>
          </p:spPr>
          <p:txBody>
            <a:bodyPr vert="horz" wrap="none" lIns="90000" tIns="45000" rIns="90000" bIns="450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4" name="Straight Connector 143">
              <a:extLst>
                <a:ext uri="{FF2B5EF4-FFF2-40B4-BE49-F238E27FC236}">
                  <a16:creationId xmlns:a16="http://schemas.microsoft.com/office/drawing/2014/main" id="{3B592620-F03F-0491-1390-14C622918C33}"/>
                </a:ext>
              </a:extLst>
            </p:cNvPr>
            <p:cNvSpPr/>
            <p:nvPr/>
          </p:nvSpPr>
          <p:spPr>
            <a:xfrm>
              <a:off x="4222799" y="3198600"/>
              <a:ext cx="1419841" cy="0"/>
            </a:xfrm>
            <a:prstGeom prst="line">
              <a:avLst/>
            </a:pr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5" name="Freeform 85">
              <a:extLst>
                <a:ext uri="{FF2B5EF4-FFF2-40B4-BE49-F238E27FC236}">
                  <a16:creationId xmlns:a16="http://schemas.microsoft.com/office/drawing/2014/main" id="{0E5F2A9D-2C31-1C00-9DF4-6D7978E4D39C}"/>
                </a:ext>
              </a:extLst>
            </p:cNvPr>
            <p:cNvSpPr/>
            <p:nvPr/>
          </p:nvSpPr>
          <p:spPr>
            <a:xfrm>
              <a:off x="4533120" y="3398759"/>
              <a:ext cx="269280" cy="239400"/>
            </a:xfrm>
            <a:custGeom>
              <a:avLst/>
              <a:gdLst/>
              <a:ahLst/>
              <a:cxnLst>
                <a:cxn ang="3cd4">
                  <a:pos x="hc" y="t"/>
                </a:cxn>
                <a:cxn ang="cd2">
                  <a:pos x="l" y="vc"/>
                </a:cxn>
                <a:cxn ang="cd4">
                  <a:pos x="hc" y="b"/>
                </a:cxn>
                <a:cxn ang="0">
                  <a:pos x="r" y="vc"/>
                </a:cxn>
              </a:cxnLst>
              <a:rect l="l" t="t" r="r" b="b"/>
              <a:pathLst>
                <a:path w="749" h="666">
                  <a:moveTo>
                    <a:pt x="749" y="0"/>
                  </a:moveTo>
                  <a:cubicBezTo>
                    <a:pt x="749" y="222"/>
                    <a:pt x="749" y="222"/>
                    <a:pt x="749" y="222"/>
                  </a:cubicBezTo>
                  <a:cubicBezTo>
                    <a:pt x="749" y="472"/>
                    <a:pt x="527" y="666"/>
                    <a:pt x="277" y="666"/>
                  </a:cubicBezTo>
                  <a:cubicBezTo>
                    <a:pt x="0" y="666"/>
                    <a:pt x="0" y="666"/>
                    <a:pt x="0" y="666"/>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6" name="Freeform 86">
              <a:extLst>
                <a:ext uri="{FF2B5EF4-FFF2-40B4-BE49-F238E27FC236}">
                  <a16:creationId xmlns:a16="http://schemas.microsoft.com/office/drawing/2014/main" id="{0D45B89C-A81A-85AA-95EF-92550774216F}"/>
                </a:ext>
              </a:extLst>
            </p:cNvPr>
            <p:cNvSpPr/>
            <p:nvPr/>
          </p:nvSpPr>
          <p:spPr>
            <a:xfrm>
              <a:off x="5072400" y="3398759"/>
              <a:ext cx="259920" cy="239400"/>
            </a:xfrm>
            <a:custGeom>
              <a:avLst/>
              <a:gdLst/>
              <a:ahLst/>
              <a:cxnLst>
                <a:cxn ang="3cd4">
                  <a:pos x="hc" y="t"/>
                </a:cxn>
                <a:cxn ang="cd2">
                  <a:pos x="l" y="vc"/>
                </a:cxn>
                <a:cxn ang="cd4">
                  <a:pos x="hc" y="b"/>
                </a:cxn>
                <a:cxn ang="0">
                  <a:pos x="r" y="vc"/>
                </a:cxn>
              </a:cxnLst>
              <a:rect l="l" t="t" r="r" b="b"/>
              <a:pathLst>
                <a:path w="723" h="666">
                  <a:moveTo>
                    <a:pt x="0" y="0"/>
                  </a:moveTo>
                  <a:cubicBezTo>
                    <a:pt x="0" y="222"/>
                    <a:pt x="0" y="222"/>
                    <a:pt x="0" y="222"/>
                  </a:cubicBezTo>
                  <a:cubicBezTo>
                    <a:pt x="0" y="472"/>
                    <a:pt x="195" y="666"/>
                    <a:pt x="445" y="666"/>
                  </a:cubicBezTo>
                  <a:cubicBezTo>
                    <a:pt x="723" y="666"/>
                    <a:pt x="723" y="666"/>
                    <a:pt x="723" y="666"/>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7" name="Straight Connector 146">
              <a:extLst>
                <a:ext uri="{FF2B5EF4-FFF2-40B4-BE49-F238E27FC236}">
                  <a16:creationId xmlns:a16="http://schemas.microsoft.com/office/drawing/2014/main" id="{436ECBB1-E0D4-1337-FAB0-9703A3792958}"/>
                </a:ext>
              </a:extLst>
            </p:cNvPr>
            <p:cNvSpPr/>
            <p:nvPr/>
          </p:nvSpPr>
          <p:spPr>
            <a:xfrm>
              <a:off x="4023000" y="3638519"/>
              <a:ext cx="1819800" cy="0"/>
            </a:xfrm>
            <a:prstGeom prst="line">
              <a:avLst/>
            </a:pr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8" name="Freeform 88">
              <a:extLst>
                <a:ext uri="{FF2B5EF4-FFF2-40B4-BE49-F238E27FC236}">
                  <a16:creationId xmlns:a16="http://schemas.microsoft.com/office/drawing/2014/main" id="{81C19346-268C-85A4-BF51-E5470F4B0FB3}"/>
                </a:ext>
              </a:extLst>
            </p:cNvPr>
            <p:cNvSpPr/>
            <p:nvPr/>
          </p:nvSpPr>
          <p:spPr>
            <a:xfrm>
              <a:off x="4533120" y="2578319"/>
              <a:ext cx="269280" cy="270000"/>
            </a:xfrm>
            <a:custGeom>
              <a:avLst/>
              <a:gdLst/>
              <a:ahLst/>
              <a:cxnLst>
                <a:cxn ang="3cd4">
                  <a:pos x="hc" y="t"/>
                </a:cxn>
                <a:cxn ang="cd2">
                  <a:pos x="l" y="vc"/>
                </a:cxn>
                <a:cxn ang="cd4">
                  <a:pos x="hc" y="b"/>
                </a:cxn>
                <a:cxn ang="0">
                  <a:pos x="r" y="vc"/>
                </a:cxn>
              </a:cxnLst>
              <a:rect l="l" t="t" r="r" b="b"/>
              <a:pathLst>
                <a:path w="749" h="751">
                  <a:moveTo>
                    <a:pt x="0" y="390"/>
                  </a:moveTo>
                  <a:cubicBezTo>
                    <a:pt x="0" y="168"/>
                    <a:pt x="166" y="0"/>
                    <a:pt x="360" y="0"/>
                  </a:cubicBezTo>
                  <a:cubicBezTo>
                    <a:pt x="583" y="0"/>
                    <a:pt x="749" y="168"/>
                    <a:pt x="749" y="390"/>
                  </a:cubicBezTo>
                  <a:cubicBezTo>
                    <a:pt x="749" y="584"/>
                    <a:pt x="583" y="751"/>
                    <a:pt x="360" y="751"/>
                  </a:cubicBezTo>
                  <a:cubicBezTo>
                    <a:pt x="166" y="751"/>
                    <a:pt x="0" y="584"/>
                    <a:pt x="0" y="390"/>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49" name="Freeform 89">
              <a:extLst>
                <a:ext uri="{FF2B5EF4-FFF2-40B4-BE49-F238E27FC236}">
                  <a16:creationId xmlns:a16="http://schemas.microsoft.com/office/drawing/2014/main" id="{2A61EBA4-E69D-F620-9F12-560FF791FAD6}"/>
                </a:ext>
              </a:extLst>
            </p:cNvPr>
            <p:cNvSpPr/>
            <p:nvPr/>
          </p:nvSpPr>
          <p:spPr>
            <a:xfrm>
              <a:off x="4442760" y="2908800"/>
              <a:ext cx="450000" cy="169560"/>
            </a:xfrm>
            <a:custGeom>
              <a:avLst/>
              <a:gdLst/>
              <a:ahLst/>
              <a:cxnLst>
                <a:cxn ang="3cd4">
                  <a:pos x="hc" y="t"/>
                </a:cxn>
                <a:cxn ang="cd2">
                  <a:pos x="l" y="vc"/>
                </a:cxn>
                <a:cxn ang="cd4">
                  <a:pos x="hc" y="b"/>
                </a:cxn>
                <a:cxn ang="0">
                  <a:pos x="r" y="vc"/>
                </a:cxn>
              </a:cxnLst>
              <a:rect l="l" t="t" r="r" b="b"/>
              <a:pathLst>
                <a:path w="1251" h="472">
                  <a:moveTo>
                    <a:pt x="0" y="472"/>
                  </a:moveTo>
                  <a:cubicBezTo>
                    <a:pt x="56" y="194"/>
                    <a:pt x="306" y="0"/>
                    <a:pt x="611" y="0"/>
                  </a:cubicBezTo>
                  <a:cubicBezTo>
                    <a:pt x="945" y="0"/>
                    <a:pt x="1195" y="194"/>
                    <a:pt x="1251" y="472"/>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50" name="Freeform 90">
              <a:extLst>
                <a:ext uri="{FF2B5EF4-FFF2-40B4-BE49-F238E27FC236}">
                  <a16:creationId xmlns:a16="http://schemas.microsoft.com/office/drawing/2014/main" id="{E69C373B-C2CF-CA57-3E23-3D95F7E3522B}"/>
                </a:ext>
              </a:extLst>
            </p:cNvPr>
            <p:cNvSpPr/>
            <p:nvPr/>
          </p:nvSpPr>
          <p:spPr>
            <a:xfrm>
              <a:off x="5162400" y="2538360"/>
              <a:ext cx="139680" cy="140040"/>
            </a:xfrm>
            <a:custGeom>
              <a:avLst/>
              <a:gdLst/>
              <a:ahLst/>
              <a:cxnLst>
                <a:cxn ang="3cd4">
                  <a:pos x="hc" y="t"/>
                </a:cxn>
                <a:cxn ang="cd2">
                  <a:pos x="l" y="vc"/>
                </a:cxn>
                <a:cxn ang="cd4">
                  <a:pos x="hc" y="b"/>
                </a:cxn>
                <a:cxn ang="0">
                  <a:pos x="r" y="vc"/>
                </a:cxn>
              </a:cxnLst>
              <a:rect l="l" t="t" r="r" b="b"/>
              <a:pathLst>
                <a:path w="389" h="390">
                  <a:moveTo>
                    <a:pt x="0" y="195"/>
                  </a:moveTo>
                  <a:cubicBezTo>
                    <a:pt x="0" y="84"/>
                    <a:pt x="83" y="0"/>
                    <a:pt x="195" y="0"/>
                  </a:cubicBezTo>
                  <a:cubicBezTo>
                    <a:pt x="306" y="0"/>
                    <a:pt x="389" y="84"/>
                    <a:pt x="389" y="195"/>
                  </a:cubicBezTo>
                  <a:cubicBezTo>
                    <a:pt x="389" y="306"/>
                    <a:pt x="306" y="390"/>
                    <a:pt x="195" y="390"/>
                  </a:cubicBezTo>
                  <a:cubicBezTo>
                    <a:pt x="83" y="390"/>
                    <a:pt x="0" y="306"/>
                    <a:pt x="0" y="195"/>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51" name="Freeform 91">
              <a:extLst>
                <a:ext uri="{FF2B5EF4-FFF2-40B4-BE49-F238E27FC236}">
                  <a16:creationId xmlns:a16="http://schemas.microsoft.com/office/drawing/2014/main" id="{CAA23B0B-DEA2-503F-AAA1-04239627F8BC}"/>
                </a:ext>
              </a:extLst>
            </p:cNvPr>
            <p:cNvSpPr/>
            <p:nvPr/>
          </p:nvSpPr>
          <p:spPr>
            <a:xfrm>
              <a:off x="5112360" y="2708639"/>
              <a:ext cx="229680" cy="89640"/>
            </a:xfrm>
            <a:custGeom>
              <a:avLst/>
              <a:gdLst/>
              <a:ahLst/>
              <a:cxnLst>
                <a:cxn ang="3cd4">
                  <a:pos x="hc" y="t"/>
                </a:cxn>
                <a:cxn ang="cd2">
                  <a:pos x="l" y="vc"/>
                </a:cxn>
                <a:cxn ang="cd4">
                  <a:pos x="hc" y="b"/>
                </a:cxn>
                <a:cxn ang="0">
                  <a:pos x="r" y="vc"/>
                </a:cxn>
              </a:cxnLst>
              <a:rect l="l" t="t" r="r" b="b"/>
              <a:pathLst>
                <a:path w="639" h="250">
                  <a:moveTo>
                    <a:pt x="0" y="250"/>
                  </a:moveTo>
                  <a:cubicBezTo>
                    <a:pt x="28" y="111"/>
                    <a:pt x="167" y="0"/>
                    <a:pt x="334" y="0"/>
                  </a:cubicBezTo>
                  <a:cubicBezTo>
                    <a:pt x="472" y="0"/>
                    <a:pt x="612" y="111"/>
                    <a:pt x="639" y="250"/>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52" name="Freeform 92">
              <a:extLst>
                <a:ext uri="{FF2B5EF4-FFF2-40B4-BE49-F238E27FC236}">
                  <a16:creationId xmlns:a16="http://schemas.microsoft.com/office/drawing/2014/main" id="{58A5AA57-4CCB-3A02-8307-28ACAF085191}"/>
                </a:ext>
              </a:extLst>
            </p:cNvPr>
            <p:cNvSpPr/>
            <p:nvPr/>
          </p:nvSpPr>
          <p:spPr>
            <a:xfrm>
              <a:off x="4882680" y="2458440"/>
              <a:ext cx="519840" cy="459719"/>
            </a:xfrm>
            <a:custGeom>
              <a:avLst/>
              <a:gdLst/>
              <a:ahLst/>
              <a:cxnLst>
                <a:cxn ang="3cd4">
                  <a:pos x="hc" y="t"/>
                </a:cxn>
                <a:cxn ang="cd2">
                  <a:pos x="l" y="vc"/>
                </a:cxn>
                <a:cxn ang="cd4">
                  <a:pos x="hc" y="b"/>
                </a:cxn>
                <a:cxn ang="0">
                  <a:pos x="r" y="vc"/>
                </a:cxn>
              </a:cxnLst>
              <a:rect l="l" t="t" r="r" b="b"/>
              <a:pathLst>
                <a:path w="1445" h="1278">
                  <a:moveTo>
                    <a:pt x="1362" y="0"/>
                  </a:moveTo>
                  <a:cubicBezTo>
                    <a:pt x="84" y="0"/>
                    <a:pt x="84" y="0"/>
                    <a:pt x="84" y="0"/>
                  </a:cubicBezTo>
                  <a:cubicBezTo>
                    <a:pt x="29" y="0"/>
                    <a:pt x="0" y="29"/>
                    <a:pt x="0" y="84"/>
                  </a:cubicBezTo>
                  <a:cubicBezTo>
                    <a:pt x="0" y="861"/>
                    <a:pt x="0" y="861"/>
                    <a:pt x="0" y="861"/>
                  </a:cubicBezTo>
                  <a:cubicBezTo>
                    <a:pt x="0" y="889"/>
                    <a:pt x="29" y="945"/>
                    <a:pt x="84" y="945"/>
                  </a:cubicBezTo>
                  <a:cubicBezTo>
                    <a:pt x="251" y="945"/>
                    <a:pt x="251" y="945"/>
                    <a:pt x="251" y="945"/>
                  </a:cubicBezTo>
                  <a:cubicBezTo>
                    <a:pt x="251" y="1251"/>
                    <a:pt x="251" y="1251"/>
                    <a:pt x="251" y="1251"/>
                  </a:cubicBezTo>
                  <a:cubicBezTo>
                    <a:pt x="251" y="1278"/>
                    <a:pt x="278" y="1278"/>
                    <a:pt x="278" y="1278"/>
                  </a:cubicBezTo>
                  <a:cubicBezTo>
                    <a:pt x="501" y="945"/>
                    <a:pt x="501" y="945"/>
                    <a:pt x="501" y="945"/>
                  </a:cubicBezTo>
                  <a:cubicBezTo>
                    <a:pt x="1362" y="945"/>
                    <a:pt x="1362" y="945"/>
                    <a:pt x="1362" y="945"/>
                  </a:cubicBezTo>
                  <a:cubicBezTo>
                    <a:pt x="1417" y="945"/>
                    <a:pt x="1445" y="889"/>
                    <a:pt x="1445" y="861"/>
                  </a:cubicBezTo>
                  <a:cubicBezTo>
                    <a:pt x="1445" y="84"/>
                    <a:pt x="1445" y="84"/>
                    <a:pt x="1445" y="84"/>
                  </a:cubicBezTo>
                  <a:cubicBezTo>
                    <a:pt x="1445" y="29"/>
                    <a:pt x="1417" y="0"/>
                    <a:pt x="1362" y="0"/>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grpSp>
      <p:grpSp>
        <p:nvGrpSpPr>
          <p:cNvPr id="153" name="Group 152">
            <a:extLst>
              <a:ext uri="{FF2B5EF4-FFF2-40B4-BE49-F238E27FC236}">
                <a16:creationId xmlns:a16="http://schemas.microsoft.com/office/drawing/2014/main" id="{E61BDCAE-E306-6861-6529-44B29D482311}"/>
              </a:ext>
            </a:extLst>
          </p:cNvPr>
          <p:cNvGrpSpPr/>
          <p:nvPr/>
        </p:nvGrpSpPr>
        <p:grpSpPr>
          <a:xfrm>
            <a:off x="8704560" y="4591194"/>
            <a:ext cx="828380" cy="577000"/>
            <a:chOff x="2133000" y="4068360"/>
            <a:chExt cx="1779480" cy="1239480"/>
          </a:xfrm>
        </p:grpSpPr>
        <p:sp>
          <p:nvSpPr>
            <p:cNvPr id="154" name="Freeform 97">
              <a:extLst>
                <a:ext uri="{FF2B5EF4-FFF2-40B4-BE49-F238E27FC236}">
                  <a16:creationId xmlns:a16="http://schemas.microsoft.com/office/drawing/2014/main" id="{1D634082-13CD-8DB3-5E72-555C92CC7EE2}"/>
                </a:ext>
              </a:extLst>
            </p:cNvPr>
            <p:cNvSpPr/>
            <p:nvPr/>
          </p:nvSpPr>
          <p:spPr>
            <a:xfrm>
              <a:off x="2133000" y="4068360"/>
              <a:ext cx="1779480" cy="989280"/>
            </a:xfrm>
            <a:custGeom>
              <a:avLst/>
              <a:gdLst/>
              <a:ahLst/>
              <a:cxnLst>
                <a:cxn ang="3cd4">
                  <a:pos x="hc" y="t"/>
                </a:cxn>
                <a:cxn ang="cd2">
                  <a:pos x="l" y="vc"/>
                </a:cxn>
                <a:cxn ang="cd4">
                  <a:pos x="hc" y="b"/>
                </a:cxn>
                <a:cxn ang="0">
                  <a:pos x="r" y="vc"/>
                </a:cxn>
              </a:cxnLst>
              <a:rect l="l" t="t" r="r" b="b"/>
              <a:pathLst>
                <a:path w="4944" h="2749">
                  <a:moveTo>
                    <a:pt x="3111" y="2749"/>
                  </a:moveTo>
                  <a:cubicBezTo>
                    <a:pt x="4166" y="2749"/>
                    <a:pt x="4166" y="2749"/>
                    <a:pt x="4166" y="2749"/>
                  </a:cubicBezTo>
                  <a:cubicBezTo>
                    <a:pt x="4611" y="2749"/>
                    <a:pt x="4944" y="2388"/>
                    <a:pt x="4944" y="1971"/>
                  </a:cubicBezTo>
                  <a:cubicBezTo>
                    <a:pt x="4944" y="1555"/>
                    <a:pt x="4611" y="1193"/>
                    <a:pt x="4166" y="1193"/>
                  </a:cubicBezTo>
                  <a:cubicBezTo>
                    <a:pt x="4139" y="1193"/>
                    <a:pt x="4111" y="1193"/>
                    <a:pt x="4083" y="1193"/>
                  </a:cubicBezTo>
                  <a:cubicBezTo>
                    <a:pt x="4055" y="778"/>
                    <a:pt x="3667" y="416"/>
                    <a:pt x="3222" y="416"/>
                  </a:cubicBezTo>
                  <a:cubicBezTo>
                    <a:pt x="3028" y="416"/>
                    <a:pt x="2860" y="472"/>
                    <a:pt x="2722" y="583"/>
                  </a:cubicBezTo>
                  <a:cubicBezTo>
                    <a:pt x="2583" y="222"/>
                    <a:pt x="2250" y="0"/>
                    <a:pt x="1861" y="0"/>
                  </a:cubicBezTo>
                  <a:cubicBezTo>
                    <a:pt x="1361" y="0"/>
                    <a:pt x="972" y="388"/>
                    <a:pt x="972" y="916"/>
                  </a:cubicBezTo>
                  <a:cubicBezTo>
                    <a:pt x="972" y="944"/>
                    <a:pt x="972" y="971"/>
                    <a:pt x="972" y="1000"/>
                  </a:cubicBezTo>
                  <a:cubicBezTo>
                    <a:pt x="944" y="1000"/>
                    <a:pt x="889" y="1000"/>
                    <a:pt x="861" y="1000"/>
                  </a:cubicBezTo>
                  <a:cubicBezTo>
                    <a:pt x="389" y="1000"/>
                    <a:pt x="0" y="1388"/>
                    <a:pt x="0" y="1860"/>
                  </a:cubicBezTo>
                  <a:cubicBezTo>
                    <a:pt x="0" y="2361"/>
                    <a:pt x="389" y="2749"/>
                    <a:pt x="861" y="2749"/>
                  </a:cubicBezTo>
                  <a:cubicBezTo>
                    <a:pt x="1694" y="2749"/>
                    <a:pt x="1694" y="2749"/>
                    <a:pt x="1694" y="2749"/>
                  </a:cubicBezTo>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55" name="Freeform 98">
              <a:extLst>
                <a:ext uri="{FF2B5EF4-FFF2-40B4-BE49-F238E27FC236}">
                  <a16:creationId xmlns:a16="http://schemas.microsoft.com/office/drawing/2014/main" id="{8264B758-AE7A-079E-C935-CE729CC93247}"/>
                </a:ext>
              </a:extLst>
            </p:cNvPr>
            <p:cNvSpPr/>
            <p:nvPr/>
          </p:nvSpPr>
          <p:spPr>
            <a:xfrm>
              <a:off x="2633039" y="4948200"/>
              <a:ext cx="719280" cy="359640"/>
            </a:xfrm>
            <a:custGeom>
              <a:avLst/>
              <a:gdLst/>
              <a:ahLst/>
              <a:cxnLst>
                <a:cxn ang="3cd4">
                  <a:pos x="hc" y="t"/>
                </a:cxn>
                <a:cxn ang="cd2">
                  <a:pos x="l" y="vc"/>
                </a:cxn>
                <a:cxn ang="cd4">
                  <a:pos x="hc" y="b"/>
                </a:cxn>
                <a:cxn ang="0">
                  <a:pos x="r" y="vc"/>
                </a:cxn>
              </a:cxnLst>
              <a:rect l="l" t="t" r="r" b="b"/>
              <a:pathLst>
                <a:path w="1999" h="1000">
                  <a:moveTo>
                    <a:pt x="0" y="1000"/>
                  </a:moveTo>
                  <a:cubicBezTo>
                    <a:pt x="0" y="444"/>
                    <a:pt x="444" y="0"/>
                    <a:pt x="1000" y="0"/>
                  </a:cubicBezTo>
                  <a:cubicBezTo>
                    <a:pt x="1555" y="0"/>
                    <a:pt x="1999" y="444"/>
                    <a:pt x="1999" y="1000"/>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sp>
          <p:nvSpPr>
            <p:cNvPr id="156" name="Freeform 99">
              <a:extLst>
                <a:ext uri="{FF2B5EF4-FFF2-40B4-BE49-F238E27FC236}">
                  <a16:creationId xmlns:a16="http://schemas.microsoft.com/office/drawing/2014/main" id="{EC7FBD66-36AB-F475-2FE8-F88CA834F47C}"/>
                </a:ext>
              </a:extLst>
            </p:cNvPr>
            <p:cNvSpPr/>
            <p:nvPr/>
          </p:nvSpPr>
          <p:spPr>
            <a:xfrm>
              <a:off x="2752920" y="4398120"/>
              <a:ext cx="479520" cy="469800"/>
            </a:xfrm>
            <a:custGeom>
              <a:avLst/>
              <a:gdLst/>
              <a:ahLst/>
              <a:cxnLst>
                <a:cxn ang="3cd4">
                  <a:pos x="hc" y="t"/>
                </a:cxn>
                <a:cxn ang="cd2">
                  <a:pos x="l" y="vc"/>
                </a:cxn>
                <a:cxn ang="cd4">
                  <a:pos x="hc" y="b"/>
                </a:cxn>
                <a:cxn ang="0">
                  <a:pos x="r" y="vc"/>
                </a:cxn>
              </a:cxnLst>
              <a:rect l="l" t="t" r="r" b="b"/>
              <a:pathLst>
                <a:path w="1333" h="1306">
                  <a:moveTo>
                    <a:pt x="0" y="667"/>
                  </a:moveTo>
                  <a:cubicBezTo>
                    <a:pt x="0" y="277"/>
                    <a:pt x="306" y="0"/>
                    <a:pt x="667" y="0"/>
                  </a:cubicBezTo>
                  <a:cubicBezTo>
                    <a:pt x="1027" y="0"/>
                    <a:pt x="1333" y="277"/>
                    <a:pt x="1333" y="667"/>
                  </a:cubicBezTo>
                  <a:cubicBezTo>
                    <a:pt x="1333" y="1028"/>
                    <a:pt x="1027" y="1306"/>
                    <a:pt x="667" y="1306"/>
                  </a:cubicBezTo>
                  <a:cubicBezTo>
                    <a:pt x="306" y="1306"/>
                    <a:pt x="0" y="1028"/>
                    <a:pt x="0" y="667"/>
                  </a:cubicBezTo>
                  <a:close/>
                </a:path>
              </a:pathLst>
            </a:custGeom>
            <a:noFill/>
            <a:ln w="19050" cap="flat">
              <a:solidFill>
                <a:srgbClr val="479032"/>
              </a:solidFill>
              <a:prstDash val="solid"/>
              <a:round/>
            </a:ln>
          </p:spPr>
          <p:txBody>
            <a:bodyPr vert="horz" wrap="none" lIns="15120" tIns="15120" rIns="15120" bIns="1512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2031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8F39-60A6-7BD6-1067-C31E1C227544}"/>
              </a:ext>
            </a:extLst>
          </p:cNvPr>
          <p:cNvSpPr>
            <a:spLocks noGrp="1"/>
          </p:cNvSpPr>
          <p:nvPr>
            <p:ph type="title"/>
          </p:nvPr>
        </p:nvSpPr>
        <p:spPr/>
        <p:txBody>
          <a:bodyPr/>
          <a:lstStyle/>
          <a:p>
            <a:r>
              <a:rPr lang="fr-CH" dirty="0" err="1"/>
              <a:t>What</a:t>
            </a:r>
            <a:r>
              <a:rPr lang="fr-CH" dirty="0"/>
              <a:t> </a:t>
            </a:r>
            <a:r>
              <a:rPr lang="fr-CH" dirty="0" err="1"/>
              <a:t>is</a:t>
            </a:r>
            <a:r>
              <a:rPr lang="fr-CH" dirty="0"/>
              <a:t> </a:t>
            </a:r>
            <a:r>
              <a:rPr lang="fr-CH" dirty="0" err="1"/>
              <a:t>next</a:t>
            </a:r>
            <a:endParaRPr lang="en-US" dirty="0"/>
          </a:p>
        </p:txBody>
      </p:sp>
      <p:sp>
        <p:nvSpPr>
          <p:cNvPr id="3" name="Text Placeholder 2">
            <a:extLst>
              <a:ext uri="{FF2B5EF4-FFF2-40B4-BE49-F238E27FC236}">
                <a16:creationId xmlns:a16="http://schemas.microsoft.com/office/drawing/2014/main" id="{D6F7DEF2-8172-6879-3152-12E9F0439046}"/>
              </a:ext>
            </a:extLst>
          </p:cNvPr>
          <p:cNvSpPr>
            <a:spLocks noGrp="1"/>
          </p:cNvSpPr>
          <p:nvPr>
            <p:ph type="body" sz="quarter" idx="13"/>
          </p:nvPr>
        </p:nvSpPr>
        <p:spPr>
          <a:xfrm>
            <a:off x="586304" y="1996560"/>
            <a:ext cx="5335021" cy="2725298"/>
          </a:xfrm>
        </p:spPr>
        <p:txBody>
          <a:bodyPr/>
          <a:lstStyle/>
          <a:p>
            <a:r>
              <a:rPr lang="fr-CH" dirty="0"/>
              <a:t>By </a:t>
            </a:r>
            <a:r>
              <a:rPr lang="fr-CH" dirty="0" err="1"/>
              <a:t>October</a:t>
            </a:r>
            <a:r>
              <a:rPr lang="fr-CH" dirty="0"/>
              <a:t>, finalise the modules</a:t>
            </a:r>
          </a:p>
          <a:p>
            <a:pPr lvl="1"/>
            <a:r>
              <a:rPr lang="fr-CH" dirty="0"/>
              <a:t>Select the </a:t>
            </a:r>
            <a:r>
              <a:rPr lang="fr-CH" dirty="0" err="1"/>
              <a:t>pre-read</a:t>
            </a:r>
            <a:endParaRPr lang="fr-CH" dirty="0"/>
          </a:p>
          <a:p>
            <a:pPr lvl="1"/>
            <a:r>
              <a:rPr lang="fr-CH" dirty="0"/>
              <a:t>Record the lecture</a:t>
            </a:r>
          </a:p>
          <a:p>
            <a:pPr lvl="1"/>
            <a:r>
              <a:rPr lang="fr-CH" dirty="0" err="1"/>
              <a:t>Develop</a:t>
            </a:r>
            <a:r>
              <a:rPr lang="fr-CH" dirty="0"/>
              <a:t> </a:t>
            </a:r>
            <a:r>
              <a:rPr lang="fr-CH" dirty="0" err="1"/>
              <a:t>exercise</a:t>
            </a:r>
            <a:r>
              <a:rPr lang="fr-CH" dirty="0"/>
              <a:t> or case </a:t>
            </a:r>
            <a:r>
              <a:rPr lang="fr-CH" dirty="0" err="1"/>
              <a:t>studies</a:t>
            </a:r>
            <a:endParaRPr lang="fr-CH" dirty="0"/>
          </a:p>
          <a:p>
            <a:pPr lvl="1"/>
            <a:r>
              <a:rPr lang="fr-CH" dirty="0" err="1"/>
              <a:t>Prepare</a:t>
            </a:r>
            <a:r>
              <a:rPr lang="fr-CH" dirty="0"/>
              <a:t> the test</a:t>
            </a:r>
          </a:p>
          <a:p>
            <a:pPr lvl="1"/>
            <a:endParaRPr lang="fr-CH" dirty="0"/>
          </a:p>
          <a:p>
            <a:r>
              <a:rPr lang="fr-CH" dirty="0" err="1"/>
              <a:t>Liaise</a:t>
            </a:r>
            <a:r>
              <a:rPr lang="fr-CH" dirty="0"/>
              <a:t> </a:t>
            </a:r>
            <a:r>
              <a:rPr lang="fr-CH" dirty="0" err="1"/>
              <a:t>with</a:t>
            </a:r>
            <a:r>
              <a:rPr lang="fr-CH" dirty="0"/>
              <a:t> the WHO </a:t>
            </a:r>
            <a:r>
              <a:rPr lang="fr-CH" dirty="0" err="1"/>
              <a:t>Academy</a:t>
            </a:r>
            <a:endParaRPr lang="fr-CH" dirty="0"/>
          </a:p>
          <a:p>
            <a:r>
              <a:rPr lang="fr-CH" dirty="0" err="1"/>
              <a:t>Identify</a:t>
            </a:r>
            <a:r>
              <a:rPr lang="fr-CH" dirty="0"/>
              <a:t> the </a:t>
            </a:r>
            <a:r>
              <a:rPr lang="fr-CH" dirty="0" err="1"/>
              <a:t>guest</a:t>
            </a:r>
            <a:r>
              <a:rPr lang="fr-CH" dirty="0"/>
              <a:t> speakers for </a:t>
            </a:r>
            <a:r>
              <a:rPr lang="fr-CH" dirty="0" err="1"/>
              <a:t>facilitated</a:t>
            </a:r>
            <a:r>
              <a:rPr lang="fr-CH" dirty="0"/>
              <a:t> discussion</a:t>
            </a:r>
          </a:p>
          <a:p>
            <a:r>
              <a:rPr lang="fr-CH" dirty="0"/>
              <a:t>Launch the call for application</a:t>
            </a:r>
            <a:endParaRPr lang="en-US" dirty="0"/>
          </a:p>
        </p:txBody>
      </p:sp>
      <p:sp>
        <p:nvSpPr>
          <p:cNvPr id="4" name="Text Placeholder 3">
            <a:extLst>
              <a:ext uri="{FF2B5EF4-FFF2-40B4-BE49-F238E27FC236}">
                <a16:creationId xmlns:a16="http://schemas.microsoft.com/office/drawing/2014/main" id="{3CF6F08C-A78E-69BA-29E2-3C6C632DD342}"/>
              </a:ext>
            </a:extLst>
          </p:cNvPr>
          <p:cNvSpPr>
            <a:spLocks noGrp="1"/>
          </p:cNvSpPr>
          <p:nvPr>
            <p:ph type="body" sz="quarter" idx="15"/>
          </p:nvPr>
        </p:nvSpPr>
        <p:spPr>
          <a:xfrm>
            <a:off x="6270675" y="1996560"/>
            <a:ext cx="5335021" cy="1940083"/>
          </a:xfrm>
        </p:spPr>
        <p:txBody>
          <a:bodyPr/>
          <a:lstStyle/>
          <a:p>
            <a:r>
              <a:rPr lang="fr-CH" dirty="0"/>
              <a:t>If </a:t>
            </a:r>
            <a:r>
              <a:rPr lang="fr-CH" dirty="0" err="1"/>
              <a:t>interested</a:t>
            </a:r>
            <a:r>
              <a:rPr lang="fr-CH" dirty="0"/>
              <a:t>, </a:t>
            </a:r>
            <a:r>
              <a:rPr lang="fr-CH" b="1" dirty="0" err="1"/>
              <a:t>apply</a:t>
            </a:r>
            <a:r>
              <a:rPr lang="fr-CH" b="1" dirty="0"/>
              <a:t> to </a:t>
            </a:r>
            <a:r>
              <a:rPr lang="fr-CH" b="1" dirty="0" err="1"/>
              <a:t>be</a:t>
            </a:r>
            <a:r>
              <a:rPr lang="fr-CH" b="1" dirty="0"/>
              <a:t> part of the pilot </a:t>
            </a:r>
            <a:r>
              <a:rPr lang="fr-CH" b="1" dirty="0" err="1"/>
              <a:t>cohort</a:t>
            </a:r>
            <a:r>
              <a:rPr lang="fr-CH" b="1" dirty="0"/>
              <a:t> (</a:t>
            </a:r>
            <a:r>
              <a:rPr lang="fr-CH" b="1" dirty="0" err="1"/>
              <a:t>November</a:t>
            </a:r>
            <a:r>
              <a:rPr lang="fr-CH" b="1" dirty="0"/>
              <a:t>)</a:t>
            </a:r>
          </a:p>
          <a:p>
            <a:r>
              <a:rPr lang="fr-CH" b="1" dirty="0" err="1"/>
              <a:t>Circulate</a:t>
            </a:r>
            <a:r>
              <a:rPr lang="fr-CH" b="1" dirty="0"/>
              <a:t> the call for application to </a:t>
            </a:r>
            <a:r>
              <a:rPr lang="fr-CH" b="1" dirty="0" err="1"/>
              <a:t>your</a:t>
            </a:r>
            <a:r>
              <a:rPr lang="fr-CH" b="1" dirty="0"/>
              <a:t> respective NITAG </a:t>
            </a:r>
            <a:r>
              <a:rPr lang="fr-CH" b="1" dirty="0" err="1"/>
              <a:t>members</a:t>
            </a:r>
            <a:endParaRPr lang="fr-CH" b="1" dirty="0"/>
          </a:p>
          <a:p>
            <a:r>
              <a:rPr lang="fr-CH" b="1" dirty="0" err="1"/>
              <a:t>Provide</a:t>
            </a:r>
            <a:r>
              <a:rPr lang="fr-CH" b="1" dirty="0"/>
              <a:t> feedback to the structure, the topics or </a:t>
            </a:r>
            <a:r>
              <a:rPr lang="fr-CH" b="1" dirty="0" err="1"/>
              <a:t>suggested</a:t>
            </a:r>
            <a:r>
              <a:rPr lang="fr-CH" b="1" dirty="0"/>
              <a:t> case </a:t>
            </a:r>
            <a:r>
              <a:rPr lang="fr-CH" b="1" dirty="0" err="1"/>
              <a:t>studies</a:t>
            </a:r>
            <a:endParaRPr lang="fr-CH" b="1" dirty="0"/>
          </a:p>
          <a:p>
            <a:r>
              <a:rPr lang="fr-CH" b="1" dirty="0" err="1"/>
              <a:t>Reach</a:t>
            </a:r>
            <a:r>
              <a:rPr lang="fr-CH" b="1" dirty="0"/>
              <a:t> out to secretariat for </a:t>
            </a:r>
            <a:r>
              <a:rPr lang="fr-CH" b="1" dirty="0" err="1"/>
              <a:t>specific</a:t>
            </a:r>
            <a:r>
              <a:rPr lang="fr-CH" b="1" dirty="0"/>
              <a:t> topics </a:t>
            </a:r>
            <a:r>
              <a:rPr lang="fr-CH" b="1" dirty="0" err="1"/>
              <a:t>you</a:t>
            </a:r>
            <a:r>
              <a:rPr lang="fr-CH" b="1" dirty="0"/>
              <a:t> </a:t>
            </a:r>
            <a:r>
              <a:rPr lang="fr-CH" b="1" dirty="0" err="1"/>
              <a:t>would</a:t>
            </a:r>
            <a:r>
              <a:rPr lang="fr-CH" b="1" dirty="0"/>
              <a:t> like to </a:t>
            </a:r>
            <a:r>
              <a:rPr lang="fr-CH" b="1" dirty="0" err="1"/>
              <a:t>see</a:t>
            </a:r>
            <a:r>
              <a:rPr lang="fr-CH" b="1" dirty="0"/>
              <a:t> </a:t>
            </a:r>
            <a:r>
              <a:rPr lang="fr-CH" b="1" dirty="0" err="1"/>
              <a:t>developed</a:t>
            </a:r>
            <a:r>
              <a:rPr lang="fr-CH" b="1" dirty="0"/>
              <a:t>.</a:t>
            </a:r>
            <a:endParaRPr lang="en-US" b="1" dirty="0"/>
          </a:p>
        </p:txBody>
      </p:sp>
      <p:sp>
        <p:nvSpPr>
          <p:cNvPr id="5" name="Text Placeholder 4">
            <a:extLst>
              <a:ext uri="{FF2B5EF4-FFF2-40B4-BE49-F238E27FC236}">
                <a16:creationId xmlns:a16="http://schemas.microsoft.com/office/drawing/2014/main" id="{647E36AA-91B5-CD34-B4A2-A0F05421C61E}"/>
              </a:ext>
            </a:extLst>
          </p:cNvPr>
          <p:cNvSpPr>
            <a:spLocks noGrp="1"/>
          </p:cNvSpPr>
          <p:nvPr>
            <p:ph type="body" sz="quarter" idx="16"/>
          </p:nvPr>
        </p:nvSpPr>
        <p:spPr/>
        <p:txBody>
          <a:bodyPr/>
          <a:lstStyle/>
          <a:p>
            <a:r>
              <a:rPr lang="fr-CH" dirty="0" err="1"/>
              <a:t>From</a:t>
            </a:r>
            <a:r>
              <a:rPr lang="fr-CH" dirty="0"/>
              <a:t> </a:t>
            </a:r>
            <a:r>
              <a:rPr lang="fr-CH" dirty="0" err="1"/>
              <a:t>working</a:t>
            </a:r>
            <a:r>
              <a:rPr lang="fr-CH" dirty="0"/>
              <a:t> group</a:t>
            </a:r>
            <a:endParaRPr lang="en-US" dirty="0"/>
          </a:p>
        </p:txBody>
      </p:sp>
      <p:sp>
        <p:nvSpPr>
          <p:cNvPr id="6" name="Text Placeholder 5">
            <a:extLst>
              <a:ext uri="{FF2B5EF4-FFF2-40B4-BE49-F238E27FC236}">
                <a16:creationId xmlns:a16="http://schemas.microsoft.com/office/drawing/2014/main" id="{F3E37905-07EF-25B5-BF9A-1E656DB7882D}"/>
              </a:ext>
            </a:extLst>
          </p:cNvPr>
          <p:cNvSpPr>
            <a:spLocks noGrp="1"/>
          </p:cNvSpPr>
          <p:nvPr>
            <p:ph type="body" sz="quarter" idx="18"/>
          </p:nvPr>
        </p:nvSpPr>
        <p:spPr/>
        <p:txBody>
          <a:bodyPr/>
          <a:lstStyle/>
          <a:p>
            <a:r>
              <a:rPr lang="fr-CH" dirty="0" err="1"/>
              <a:t>From</a:t>
            </a:r>
            <a:r>
              <a:rPr lang="fr-CH" dirty="0"/>
              <a:t> NITAG </a:t>
            </a:r>
            <a:r>
              <a:rPr lang="fr-CH" dirty="0" err="1"/>
              <a:t>members</a:t>
            </a:r>
            <a:endParaRPr lang="en-US" dirty="0"/>
          </a:p>
        </p:txBody>
      </p:sp>
    </p:spTree>
    <p:extLst>
      <p:ext uri="{BB962C8B-B14F-4D97-AF65-F5344CB8AC3E}">
        <p14:creationId xmlns:p14="http://schemas.microsoft.com/office/powerpoint/2010/main" val="174935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6733-BAFA-C4E0-69BE-36F0DBEA0DE1}"/>
              </a:ext>
            </a:extLst>
          </p:cNvPr>
          <p:cNvSpPr>
            <a:spLocks noGrp="1"/>
          </p:cNvSpPr>
          <p:nvPr>
            <p:ph type="title"/>
          </p:nvPr>
        </p:nvSpPr>
        <p:spPr/>
        <p:txBody>
          <a:bodyPr/>
          <a:lstStyle/>
          <a:p>
            <a:r>
              <a:rPr lang="fr-CH" dirty="0"/>
              <a:t>NRC</a:t>
            </a:r>
            <a:endParaRPr lang="en-US" dirty="0"/>
          </a:p>
        </p:txBody>
      </p:sp>
    </p:spTree>
    <p:extLst>
      <p:ext uri="{BB962C8B-B14F-4D97-AF65-F5344CB8AC3E}">
        <p14:creationId xmlns:p14="http://schemas.microsoft.com/office/powerpoint/2010/main" val="40141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04B64-7583-1B47-709C-E9667AE46106}"/>
              </a:ext>
            </a:extLst>
          </p:cNvPr>
          <p:cNvPicPr>
            <a:picLocks noChangeAspect="1"/>
          </p:cNvPicPr>
          <p:nvPr/>
        </p:nvPicPr>
        <p:blipFill>
          <a:blip r:embed="rId3"/>
          <a:srcRect t="398" b="14697"/>
          <a:stretch>
            <a:fillRect/>
          </a:stretch>
        </p:blipFill>
        <p:spPr>
          <a:xfrm>
            <a:off x="20" y="10"/>
            <a:ext cx="12191980" cy="6857990"/>
          </a:xfrm>
          <a:prstGeom prst="roundRect">
            <a:avLst>
              <a:gd name="adj" fmla="val 0"/>
            </a:avLst>
          </a:prstGeom>
          <a:noFill/>
        </p:spPr>
      </p:pic>
      <p:sp>
        <p:nvSpPr>
          <p:cNvPr id="24" name="Slide Number Placeholder 23" hidden="1">
            <a:extLst>
              <a:ext uri="{FF2B5EF4-FFF2-40B4-BE49-F238E27FC236}">
                <a16:creationId xmlns:a16="http://schemas.microsoft.com/office/drawing/2014/main" id="{EA7460D1-AE8D-4CA4-9F94-A37E4AA85F97}"/>
              </a:ext>
            </a:extLst>
          </p:cNvPr>
          <p:cNvSpPr>
            <a:spLocks noGrp="1"/>
          </p:cNvSpPr>
          <p:nvPr>
            <p:ph type="sldNum" sz="quarter" idx="12"/>
          </p:nvPr>
        </p:nvSpPr>
        <p:spPr>
          <a:xfrm>
            <a:off x="10693671" y="6482886"/>
            <a:ext cx="897133" cy="111982"/>
          </a:xfrm>
        </p:spPr>
        <p:txBody>
          <a:bodyPr wrap="square" anchor="t">
            <a:normAutofit/>
          </a:bodyPr>
          <a:lstStyle/>
          <a:p>
            <a:pPr marL="0" marR="0" lvl="0" indent="0" algn="r" defTabSz="914400" rtl="0" eaLnBrk="1" fontAlgn="auto" latinLnBrk="0" hangingPunct="1">
              <a:spcBef>
                <a:spcPts val="0"/>
              </a:spcBef>
              <a:spcAft>
                <a:spcPts val="600"/>
              </a:spcAft>
              <a:buClrTx/>
              <a:buSzTx/>
              <a:buFontTx/>
              <a:buNone/>
              <a:tabLst/>
              <a:defRPr/>
            </a:pPr>
            <a:fld id="{E2E31AFC-DF42-41A5-B57C-06A83BBA6616}" type="slidenum">
              <a:rPr kumimoji="0" lang="en-GB" b="0" i="0" u="none" strike="noStrike" kern="1200" cap="none" spc="0" normalizeH="0" baseline="0" noProof="0" smtClean="0">
                <a:ln>
                  <a:noFill/>
                </a:ln>
                <a:solidFill>
                  <a:srgbClr val="FFFFFF"/>
                </a:solidFill>
                <a:effectLst>
                  <a:outerShdw blurRad="50800" dist="50800" dir="2700000" algn="tl" rotWithShape="0">
                    <a:prstClr val="black">
                      <a:alpha val="40000"/>
                    </a:prstClr>
                  </a:outerShdw>
                </a:effectLst>
                <a:uLnTx/>
                <a:uFillTx/>
                <a:latin typeface="Poppins" pitchFamily="2" charset="77"/>
                <a:ea typeface="+mn-ea"/>
                <a:cs typeface="Poppins" pitchFamily="2" charset="77"/>
              </a:rPr>
              <a:pPr marL="0" marR="0" lvl="0" indent="0" algn="r" defTabSz="914400" rtl="0" eaLnBrk="1" fontAlgn="auto" latinLnBrk="0" hangingPunct="1">
                <a:spcBef>
                  <a:spcPts val="0"/>
                </a:spcBef>
                <a:spcAft>
                  <a:spcPts val="600"/>
                </a:spcAft>
                <a:buClrTx/>
                <a:buSzTx/>
                <a:buFontTx/>
                <a:buNone/>
                <a:tabLst/>
                <a:defRPr/>
              </a:pPr>
              <a:t>14</a:t>
            </a:fld>
            <a:endParaRPr kumimoji="0" lang="en-GB" b="0" i="0" u="none" strike="noStrike" kern="1200" cap="none" spc="0" normalizeH="0" baseline="0" noProof="0">
              <a:ln>
                <a:noFill/>
              </a:ln>
              <a:solidFill>
                <a:srgbClr val="FFFFFF"/>
              </a:solidFill>
              <a:effectLst>
                <a:outerShdw blurRad="50800" dist="50800" dir="2700000" algn="tl" rotWithShape="0">
                  <a:prstClr val="black">
                    <a:alpha val="40000"/>
                  </a:prstClr>
                </a:outerShdw>
              </a:effectLst>
              <a:uLnTx/>
              <a:uFillTx/>
              <a:latin typeface="Poppins" pitchFamily="2" charset="77"/>
              <a:ea typeface="+mn-ea"/>
              <a:cs typeface="Poppins" pitchFamily="2" charset="77"/>
            </a:endParaRPr>
          </a:p>
        </p:txBody>
      </p:sp>
      <p:sp>
        <p:nvSpPr>
          <p:cNvPr id="7" name="Rectangle 6">
            <a:extLst>
              <a:ext uri="{FF2B5EF4-FFF2-40B4-BE49-F238E27FC236}">
                <a16:creationId xmlns:a16="http://schemas.microsoft.com/office/drawing/2014/main" id="{AA637F6A-8CC2-ED6F-F4CD-23D7CE0DE1A9}"/>
              </a:ext>
            </a:extLst>
          </p:cNvPr>
          <p:cNvSpPr/>
          <p:nvPr/>
        </p:nvSpPr>
        <p:spPr>
          <a:xfrm>
            <a:off x="6412428" y="106038"/>
            <a:ext cx="1089385" cy="341831"/>
          </a:xfrm>
          <a:prstGeom prst="rect">
            <a:avLst/>
          </a:prstGeom>
          <a:noFill/>
          <a:ln w="38100">
            <a:solidFill>
              <a:srgbClr val="D80A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8" name="Arrow: Right 7">
            <a:extLst>
              <a:ext uri="{FF2B5EF4-FFF2-40B4-BE49-F238E27FC236}">
                <a16:creationId xmlns:a16="http://schemas.microsoft.com/office/drawing/2014/main" id="{766BFDCC-DD6E-0448-0BF3-F89ABA6F6368}"/>
              </a:ext>
            </a:extLst>
          </p:cNvPr>
          <p:cNvSpPr/>
          <p:nvPr/>
        </p:nvSpPr>
        <p:spPr>
          <a:xfrm rot="16200000">
            <a:off x="6705193" y="647203"/>
            <a:ext cx="503853" cy="317241"/>
          </a:xfrm>
          <a:prstGeom prst="rightArrow">
            <a:avLst/>
          </a:prstGeom>
          <a:solidFill>
            <a:srgbClr val="D80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57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70153E-4F87-4C44-924B-B6A3EA7EFA62}"/>
              </a:ext>
            </a:extLst>
          </p:cNvPr>
          <p:cNvSpPr>
            <a:spLocks noGrp="1"/>
          </p:cNvSpPr>
          <p:nvPr>
            <p:ph type="title"/>
          </p:nvPr>
        </p:nvSpPr>
        <p:spPr>
          <a:xfrm>
            <a:off x="206496" y="263096"/>
            <a:ext cx="4043112" cy="1637371"/>
          </a:xfrm>
        </p:spPr>
        <p:txBody>
          <a:bodyPr/>
          <a:lstStyle/>
          <a:p>
            <a:pPr>
              <a:lnSpc>
                <a:spcPct val="95000"/>
              </a:lnSpc>
            </a:pPr>
            <a:r>
              <a:rPr lang="en-US" sz="2800" dirty="0"/>
              <a:t>NITAGs and their partners are gradually conducting evaluations</a:t>
            </a:r>
            <a:endParaRPr lang="en-GB" sz="2800" dirty="0"/>
          </a:p>
        </p:txBody>
      </p:sp>
      <p:cxnSp>
        <p:nvCxnSpPr>
          <p:cNvPr id="12" name="Straight Connector 11">
            <a:extLst>
              <a:ext uri="{FF2B5EF4-FFF2-40B4-BE49-F238E27FC236}">
                <a16:creationId xmlns:a16="http://schemas.microsoft.com/office/drawing/2014/main" id="{0403D039-7A17-815C-7E3C-D7DA76F57F93}"/>
              </a:ext>
            </a:extLst>
          </p:cNvPr>
          <p:cNvCxnSpPr>
            <a:cxnSpLocks/>
          </p:cNvCxnSpPr>
          <p:nvPr/>
        </p:nvCxnSpPr>
        <p:spPr>
          <a:xfrm>
            <a:off x="506789" y="6397938"/>
            <a:ext cx="324531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612FED79-CF3F-6871-E2D6-80FE80CAF522}"/>
              </a:ext>
            </a:extLst>
          </p:cNvPr>
          <p:cNvSpPr/>
          <p:nvPr/>
        </p:nvSpPr>
        <p:spPr>
          <a:xfrm>
            <a:off x="4564981" y="122183"/>
            <a:ext cx="7519737" cy="661363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7" name="Text Placeholder 6">
            <a:extLst>
              <a:ext uri="{FF2B5EF4-FFF2-40B4-BE49-F238E27FC236}">
                <a16:creationId xmlns:a16="http://schemas.microsoft.com/office/drawing/2014/main" id="{BEEA1874-AE50-0B17-E1C0-A9F2843358EE}"/>
              </a:ext>
            </a:extLst>
          </p:cNvPr>
          <p:cNvSpPr>
            <a:spLocks noGrp="1"/>
          </p:cNvSpPr>
          <p:nvPr>
            <p:ph type="body" sz="quarter" idx="13"/>
          </p:nvPr>
        </p:nvSpPr>
        <p:spPr>
          <a:xfrm>
            <a:off x="267469" y="2229202"/>
            <a:ext cx="3666355" cy="2399594"/>
          </a:xfrm>
        </p:spPr>
        <p:txBody>
          <a:bodyPr>
            <a:noAutofit/>
          </a:bodyPr>
          <a:lstStyle/>
          <a:p>
            <a:pPr marL="342900" marR="0" lvl="0" indent="-342900" algn="l" defTabSz="914400" rtl="0" eaLnBrk="1" fontAlgn="auto" latinLnBrk="0" hangingPunct="1">
              <a:lnSpc>
                <a:spcPct val="110000"/>
              </a:lnSpc>
              <a:spcBef>
                <a:spcPts val="544"/>
              </a:spcBef>
              <a:spcAft>
                <a:spcPts val="1088"/>
              </a:spcAft>
              <a:buClr>
                <a:srgbClr val="000000"/>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Poppins"/>
                <a:ea typeface="+mn-ea"/>
                <a:cs typeface="+mn-cs"/>
              </a:rPr>
              <a:t>84 countries</a:t>
            </a:r>
            <a:r>
              <a:rPr kumimoji="0" lang="en-US" sz="1600" b="0" i="0" u="none" strike="noStrike" kern="1200" cap="none" spc="0" normalizeH="0" baseline="0" noProof="0" dirty="0">
                <a:ln>
                  <a:noFill/>
                </a:ln>
                <a:solidFill>
                  <a:srgbClr val="000000"/>
                </a:solidFill>
                <a:effectLst/>
                <a:uLnTx/>
                <a:uFillTx/>
                <a:latin typeface="Poppins"/>
                <a:ea typeface="+mn-ea"/>
                <a:cs typeface="+mn-cs"/>
              </a:rPr>
              <a:t> conducted an evaluation using the NITAG Maturity Assessment Tool</a:t>
            </a:r>
          </a:p>
          <a:p>
            <a:pPr marL="342900" marR="0" lvl="0" indent="-342900" algn="l" defTabSz="914400" rtl="0" eaLnBrk="1" fontAlgn="auto" latinLnBrk="0" hangingPunct="1">
              <a:lnSpc>
                <a:spcPct val="110000"/>
              </a:lnSpc>
              <a:spcBef>
                <a:spcPts val="544"/>
              </a:spcBef>
              <a:spcAft>
                <a:spcPts val="1088"/>
              </a:spcAft>
              <a:buClr>
                <a:srgbClr val="000000"/>
              </a:buClr>
              <a:buSzPct val="80000"/>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Poppins"/>
                <a:ea typeface="+mn-ea"/>
                <a:cs typeface="+mn-cs"/>
              </a:rPr>
              <a:t>21 NITAGs </a:t>
            </a:r>
            <a:r>
              <a:rPr kumimoji="0" lang="en-US" sz="1600" b="0" i="0" u="none" strike="noStrike" kern="1200" cap="none" spc="0" normalizeH="0" baseline="0" noProof="0" dirty="0">
                <a:ln>
                  <a:noFill/>
                </a:ln>
                <a:solidFill>
                  <a:srgbClr val="000000"/>
                </a:solidFill>
                <a:effectLst/>
                <a:uLnTx/>
                <a:uFillTx/>
                <a:latin typeface="Poppins"/>
                <a:ea typeface="+mn-ea"/>
                <a:cs typeface="+mn-cs"/>
              </a:rPr>
              <a:t>were evaluated with another tool </a:t>
            </a:r>
          </a:p>
          <a:p>
            <a:pPr marL="342900" marR="0" lvl="0" indent="-342900" algn="l" defTabSz="914400" rtl="0" eaLnBrk="1" fontAlgn="auto" latinLnBrk="0" hangingPunct="1">
              <a:lnSpc>
                <a:spcPct val="110000"/>
              </a:lnSpc>
              <a:spcBef>
                <a:spcPts val="544"/>
              </a:spcBef>
              <a:spcAft>
                <a:spcPts val="1088"/>
              </a:spcAft>
              <a:buClr>
                <a:srgbClr val="000000"/>
              </a:buClr>
              <a:buSzPct val="80000"/>
              <a:buFont typeface="Arial" panose="020B0604020202020204" pitchFamily="34" charset="0"/>
              <a:buChar char="•"/>
              <a:tabLst/>
              <a:defRPr/>
            </a:pPr>
            <a:r>
              <a:rPr kumimoji="0" lang="fr-CH" sz="1600" b="1" i="0" u="none" strike="noStrike" kern="1200" cap="none" spc="0" normalizeH="0" baseline="0" noProof="0" dirty="0" err="1">
                <a:ln>
                  <a:noFill/>
                </a:ln>
                <a:solidFill>
                  <a:srgbClr val="000000"/>
                </a:solidFill>
                <a:effectLst/>
                <a:uLnTx/>
                <a:uFillTx/>
                <a:latin typeface="Poppins"/>
                <a:ea typeface="+mn-ea"/>
                <a:cs typeface="+mn-cs"/>
              </a:rPr>
              <a:t>NITAGs</a:t>
            </a:r>
            <a:r>
              <a:rPr kumimoji="0" lang="fr-CH" sz="1600" b="1" i="0" u="none" strike="noStrike" kern="1200" cap="none" spc="0" normalizeH="0" baseline="0" noProof="0" dirty="0">
                <a:ln>
                  <a:noFill/>
                </a:ln>
                <a:solidFill>
                  <a:srgbClr val="000000"/>
                </a:solidFill>
                <a:effectLst/>
                <a:uLnTx/>
                <a:uFillTx/>
                <a:latin typeface="Poppins"/>
                <a:ea typeface="+mn-ea"/>
                <a:cs typeface="+mn-cs"/>
              </a:rPr>
              <a:t> </a:t>
            </a:r>
            <a:r>
              <a:rPr kumimoji="0" lang="fr-CH" sz="1600" b="1" i="0" u="none" strike="noStrike" kern="1200" cap="none" spc="0" normalizeH="0" baseline="0" noProof="0" dirty="0" err="1">
                <a:ln>
                  <a:noFill/>
                </a:ln>
                <a:solidFill>
                  <a:srgbClr val="000000"/>
                </a:solidFill>
                <a:effectLst/>
                <a:uLnTx/>
                <a:uFillTx/>
                <a:latin typeface="Poppins"/>
                <a:ea typeface="+mn-ea"/>
                <a:cs typeface="+mn-cs"/>
              </a:rPr>
              <a:t>from</a:t>
            </a:r>
            <a:r>
              <a:rPr kumimoji="0" lang="fr-CH" sz="1600" b="1" i="0" u="none" strike="noStrike" kern="1200" cap="none" spc="0" normalizeH="0" baseline="0" noProof="0" dirty="0">
                <a:ln>
                  <a:noFill/>
                </a:ln>
                <a:solidFill>
                  <a:srgbClr val="000000"/>
                </a:solidFill>
                <a:effectLst/>
                <a:uLnTx/>
                <a:uFillTx/>
                <a:latin typeface="Poppins"/>
                <a:ea typeface="+mn-ea"/>
                <a:cs typeface="+mn-cs"/>
              </a:rPr>
              <a:t> EURO &amp; WPRO </a:t>
            </a:r>
            <a:r>
              <a:rPr kumimoji="0" lang="en-US" sz="1600" b="0" i="0" u="none" strike="noStrike" kern="1200" cap="none" spc="0" normalizeH="0" baseline="0" noProof="0" dirty="0">
                <a:ln>
                  <a:noFill/>
                </a:ln>
                <a:solidFill>
                  <a:srgbClr val="000000"/>
                </a:solidFill>
                <a:effectLst/>
                <a:uLnTx/>
                <a:uFillTx/>
                <a:latin typeface="Poppins"/>
                <a:ea typeface="+mn-ea"/>
                <a:cs typeface="+mn-cs"/>
              </a:rPr>
              <a:t>need to continue evaluation efforts</a:t>
            </a:r>
          </a:p>
          <a:p>
            <a:pPr marL="342900" marR="0" lvl="0" indent="-342900" algn="l" defTabSz="914400" rtl="0" eaLnBrk="1" fontAlgn="auto" latinLnBrk="0" hangingPunct="1">
              <a:lnSpc>
                <a:spcPct val="110000"/>
              </a:lnSpc>
              <a:spcBef>
                <a:spcPts val="544"/>
              </a:spcBef>
              <a:spcAft>
                <a:spcPts val="1088"/>
              </a:spcAft>
              <a:buClr>
                <a:srgbClr val="000000"/>
              </a:buClr>
              <a:buSzPct val="80000"/>
              <a:buFont typeface="Arial" panose="020B0604020202020204" pitchFamily="34" charset="0"/>
              <a:buChar char="•"/>
              <a:tabLst/>
              <a:defRPr/>
            </a:pPr>
            <a:r>
              <a:rPr lang="en-US" sz="1600" b="1" dirty="0">
                <a:solidFill>
                  <a:srgbClr val="000000"/>
                </a:solidFill>
                <a:latin typeface="Poppins"/>
                <a:ea typeface="+mn-ea"/>
                <a:cs typeface="+mn-cs"/>
              </a:rPr>
              <a:t>Evaluation should be regularly conducted</a:t>
            </a:r>
            <a:r>
              <a:rPr lang="en-US" sz="1600" dirty="0">
                <a:solidFill>
                  <a:srgbClr val="000000"/>
                </a:solidFill>
                <a:latin typeface="Poppins"/>
                <a:ea typeface="+mn-ea"/>
                <a:cs typeface="+mn-cs"/>
              </a:rPr>
              <a:t>, ideally with the NMAT, and improvement plans should be monitored.</a:t>
            </a:r>
            <a:endParaRPr kumimoji="0" lang="en-US" sz="1600" b="0" i="0" u="none" strike="noStrike" kern="1200" cap="none" spc="0" normalizeH="0" baseline="0" noProof="0" dirty="0">
              <a:ln>
                <a:noFill/>
              </a:ln>
              <a:solidFill>
                <a:srgbClr val="000000"/>
              </a:solidFill>
              <a:effectLst/>
              <a:uLnTx/>
              <a:uFillTx/>
              <a:latin typeface="Poppins"/>
              <a:ea typeface="+mn-ea"/>
              <a:cs typeface="+mn-cs"/>
            </a:endParaRPr>
          </a:p>
        </p:txBody>
      </p:sp>
      <p:pic>
        <p:nvPicPr>
          <p:cNvPr id="6" name="Picture 5" descr="A map of the world&#10;&#10;Description automatically generated">
            <a:extLst>
              <a:ext uri="{FF2B5EF4-FFF2-40B4-BE49-F238E27FC236}">
                <a16:creationId xmlns:a16="http://schemas.microsoft.com/office/drawing/2014/main" id="{14D13235-CDC6-AACD-9938-6016DDBC2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56" y="1089658"/>
            <a:ext cx="7809044" cy="4678682"/>
          </a:xfrm>
          <a:prstGeom prst="rect">
            <a:avLst/>
          </a:prstGeom>
        </p:spPr>
      </p:pic>
      <p:sp>
        <p:nvSpPr>
          <p:cNvPr id="9" name="Footer Placeholder 1">
            <a:extLst>
              <a:ext uri="{FF2B5EF4-FFF2-40B4-BE49-F238E27FC236}">
                <a16:creationId xmlns:a16="http://schemas.microsoft.com/office/drawing/2014/main" id="{EC825E6D-1856-DC94-41E7-3197175AD4F5}"/>
              </a:ext>
            </a:extLst>
          </p:cNvPr>
          <p:cNvSpPr>
            <a:spLocks noGrp="1"/>
          </p:cNvSpPr>
          <p:nvPr>
            <p:ph type="ftr" sz="quarter" idx="11"/>
          </p:nvPr>
        </p:nvSpPr>
        <p:spPr>
          <a:xfrm>
            <a:off x="577638" y="6482886"/>
            <a:ext cx="7575715" cy="1120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8" b="0" i="0" u="none" strike="noStrike" kern="1200" cap="none" spc="0" normalizeH="0" baseline="0" noProof="0" dirty="0">
                <a:ln>
                  <a:noFill/>
                </a:ln>
                <a:solidFill>
                  <a:srgbClr val="000000">
                    <a:tint val="75000"/>
                  </a:srgbClr>
                </a:solidFill>
                <a:effectLst/>
                <a:uLnTx/>
                <a:uFillTx/>
                <a:latin typeface="Poppins" pitchFamily="2" charset="77"/>
                <a:ea typeface="+mn-ea"/>
                <a:cs typeface="Poppins" pitchFamily="2" charset="77"/>
              </a:rPr>
              <a:t>Immunization, Vaccines and Biologicals</a:t>
            </a:r>
          </a:p>
        </p:txBody>
      </p:sp>
    </p:spTree>
    <p:extLst>
      <p:ext uri="{BB962C8B-B14F-4D97-AF65-F5344CB8AC3E}">
        <p14:creationId xmlns:p14="http://schemas.microsoft.com/office/powerpoint/2010/main" val="12820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758EC5B-04B9-2869-12A3-CD25AB1A9EB4}"/>
              </a:ext>
            </a:extLst>
          </p:cNvPr>
          <p:cNvSpPr>
            <a:spLocks noGrp="1"/>
          </p:cNvSpPr>
          <p:nvPr>
            <p:ph type="title"/>
          </p:nvPr>
        </p:nvSpPr>
        <p:spPr>
          <a:xfrm>
            <a:off x="304331" y="289449"/>
            <a:ext cx="10170448" cy="447302"/>
          </a:xfrm>
        </p:spPr>
        <p:txBody>
          <a:bodyPr/>
          <a:lstStyle/>
          <a:p>
            <a:r>
              <a:rPr lang="en-US" sz="3200" dirty="0"/>
              <a:t>T</a:t>
            </a:r>
            <a:r>
              <a:rPr lang="en-US" sz="3200" dirty="0">
                <a:latin typeface="Poppins SemiBold" pitchFamily="2" charset="77"/>
                <a:ea typeface="Roboto" panose="02000000000000000000" pitchFamily="2" charset="0"/>
                <a:cs typeface="Poppins SemiBold" pitchFamily="2" charset="77"/>
              </a:rPr>
              <a:t>he vaccine evidence compendium</a:t>
            </a:r>
            <a:endParaRPr lang="en-GB" sz="3200" dirty="0"/>
          </a:p>
        </p:txBody>
      </p:sp>
      <p:sp>
        <p:nvSpPr>
          <p:cNvPr id="8" name="Rectangle 7">
            <a:extLst>
              <a:ext uri="{FF2B5EF4-FFF2-40B4-BE49-F238E27FC236}">
                <a16:creationId xmlns:a16="http://schemas.microsoft.com/office/drawing/2014/main" id="{DFD5F285-C86D-390D-DDE5-F41C4C953EA2}"/>
              </a:ext>
            </a:extLst>
          </p:cNvPr>
          <p:cNvSpPr/>
          <p:nvPr/>
        </p:nvSpPr>
        <p:spPr>
          <a:xfrm>
            <a:off x="274867" y="2023553"/>
            <a:ext cx="3107146" cy="104025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698" b="0" i="0" u="none" strike="noStrike" kern="1200" cap="none" spc="0" normalizeH="0" baseline="0" noProof="0">
                <a:ln>
                  <a:noFill/>
                </a:ln>
                <a:solidFill>
                  <a:srgbClr val="FFFFFF"/>
                </a:solidFill>
                <a:effectLst/>
                <a:uLnTx/>
                <a:uFillTx/>
                <a:latin typeface="Poppins"/>
                <a:ea typeface="+mn-ea"/>
                <a:cs typeface="+mn-cs"/>
              </a:rPr>
              <a:t>Long list of vaccine criteria and topics/indicators that could be considered by NITAGs</a:t>
            </a:r>
          </a:p>
        </p:txBody>
      </p:sp>
      <p:sp>
        <p:nvSpPr>
          <p:cNvPr id="9" name="Rectangle 8">
            <a:extLst>
              <a:ext uri="{FF2B5EF4-FFF2-40B4-BE49-F238E27FC236}">
                <a16:creationId xmlns:a16="http://schemas.microsoft.com/office/drawing/2014/main" id="{1B0B154B-632E-8078-71BA-A0873C163974}"/>
              </a:ext>
            </a:extLst>
          </p:cNvPr>
          <p:cNvSpPr/>
          <p:nvPr/>
        </p:nvSpPr>
        <p:spPr>
          <a:xfrm>
            <a:off x="4136117" y="1363674"/>
            <a:ext cx="3989315" cy="659879"/>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698" b="0" i="0" u="none" strike="noStrike" kern="1200" cap="none" spc="0" normalizeH="0" baseline="0" noProof="0">
                <a:ln>
                  <a:noFill/>
                </a:ln>
                <a:solidFill>
                  <a:srgbClr val="FFFFFF"/>
                </a:solidFill>
                <a:effectLst/>
                <a:uLnTx/>
                <a:uFillTx/>
                <a:latin typeface="Poppins"/>
                <a:ea typeface="+mn-ea"/>
                <a:cs typeface="+mn-cs"/>
              </a:rPr>
              <a:t>Vaccine evidence compendium</a:t>
            </a:r>
          </a:p>
        </p:txBody>
      </p:sp>
      <p:sp>
        <p:nvSpPr>
          <p:cNvPr id="10" name="Rectangle 9">
            <a:extLst>
              <a:ext uri="{FF2B5EF4-FFF2-40B4-BE49-F238E27FC236}">
                <a16:creationId xmlns:a16="http://schemas.microsoft.com/office/drawing/2014/main" id="{0345337A-4575-C672-38E1-61987248E9C0}"/>
              </a:ext>
            </a:extLst>
          </p:cNvPr>
          <p:cNvSpPr/>
          <p:nvPr/>
        </p:nvSpPr>
        <p:spPr>
          <a:xfrm>
            <a:off x="8864805" y="2023554"/>
            <a:ext cx="3107146" cy="1040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GB" sz="1698" b="0" i="0" u="none" strike="noStrike" kern="1200" cap="none" spc="0" normalizeH="0" baseline="0" noProof="0">
                <a:ln>
                  <a:noFill/>
                </a:ln>
                <a:solidFill>
                  <a:srgbClr val="FFFFFF"/>
                </a:solidFill>
                <a:effectLst/>
                <a:uLnTx/>
                <a:uFillTx/>
                <a:latin typeface="Poppins"/>
                <a:ea typeface="+mn-ea"/>
                <a:cs typeface="+mn-cs"/>
              </a:rPr>
              <a:t>Long list of vaccine evidence data sources</a:t>
            </a:r>
          </a:p>
        </p:txBody>
      </p:sp>
      <p:sp>
        <p:nvSpPr>
          <p:cNvPr id="12" name="Isosceles Triangle 11">
            <a:extLst>
              <a:ext uri="{FF2B5EF4-FFF2-40B4-BE49-F238E27FC236}">
                <a16:creationId xmlns:a16="http://schemas.microsoft.com/office/drawing/2014/main" id="{811D7DEB-98B2-0088-BF67-DE4F0FDB073F}"/>
              </a:ext>
            </a:extLst>
          </p:cNvPr>
          <p:cNvSpPr/>
          <p:nvPr/>
        </p:nvSpPr>
        <p:spPr>
          <a:xfrm rot="5400000">
            <a:off x="2564491" y="3353163"/>
            <a:ext cx="2389147" cy="49068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sp>
        <p:nvSpPr>
          <p:cNvPr id="13" name="Isosceles Triangle 12">
            <a:extLst>
              <a:ext uri="{FF2B5EF4-FFF2-40B4-BE49-F238E27FC236}">
                <a16:creationId xmlns:a16="http://schemas.microsoft.com/office/drawing/2014/main" id="{D0EAF201-69DF-CEBC-60CB-68A45AA5480E}"/>
              </a:ext>
            </a:extLst>
          </p:cNvPr>
          <p:cNvSpPr/>
          <p:nvPr/>
        </p:nvSpPr>
        <p:spPr>
          <a:xfrm rot="16200000">
            <a:off x="7333642" y="3320067"/>
            <a:ext cx="2322955" cy="49068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pic>
        <p:nvPicPr>
          <p:cNvPr id="2" name="Picture 1">
            <a:extLst>
              <a:ext uri="{FF2B5EF4-FFF2-40B4-BE49-F238E27FC236}">
                <a16:creationId xmlns:a16="http://schemas.microsoft.com/office/drawing/2014/main" id="{95F1B360-F7B1-E8C8-645B-4370BFB5A507}"/>
              </a:ext>
            </a:extLst>
          </p:cNvPr>
          <p:cNvPicPr>
            <a:picLocks noChangeAspect="1"/>
          </p:cNvPicPr>
          <p:nvPr/>
        </p:nvPicPr>
        <p:blipFill>
          <a:blip r:embed="rId3"/>
          <a:stretch>
            <a:fillRect/>
          </a:stretch>
        </p:blipFill>
        <p:spPr>
          <a:xfrm>
            <a:off x="274867" y="3222127"/>
            <a:ext cx="3107146" cy="150475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9CC31C5-1E80-F1F1-F294-131978FE8B5C}"/>
              </a:ext>
            </a:extLst>
          </p:cNvPr>
          <p:cNvPicPr>
            <a:picLocks noChangeAspect="1"/>
          </p:cNvPicPr>
          <p:nvPr/>
        </p:nvPicPr>
        <p:blipFill>
          <a:blip r:embed="rId4"/>
          <a:stretch>
            <a:fillRect/>
          </a:stretch>
        </p:blipFill>
        <p:spPr>
          <a:xfrm>
            <a:off x="8864805" y="3141933"/>
            <a:ext cx="3107146" cy="151016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F323738-936C-557B-A5DA-2AA3D6C56D74}"/>
              </a:ext>
            </a:extLst>
          </p:cNvPr>
          <p:cNvSpPr/>
          <p:nvPr/>
        </p:nvSpPr>
        <p:spPr>
          <a:xfrm>
            <a:off x="4136118" y="2051747"/>
            <a:ext cx="3989315" cy="42931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GB" sz="1092" b="0" i="0" u="none" strike="noStrike" kern="1200" cap="none" spc="0" normalizeH="0" baseline="0" noProof="0">
              <a:ln>
                <a:noFill/>
              </a:ln>
              <a:solidFill>
                <a:srgbClr val="FFFFFF"/>
              </a:solidFill>
              <a:effectLst/>
              <a:uLnTx/>
              <a:uFillTx/>
              <a:latin typeface="Poppins"/>
              <a:ea typeface="+mn-ea"/>
              <a:cs typeface="+mn-cs"/>
            </a:endParaRPr>
          </a:p>
        </p:txBody>
      </p:sp>
      <p:pic>
        <p:nvPicPr>
          <p:cNvPr id="5" name="Picture 4">
            <a:extLst>
              <a:ext uri="{FF2B5EF4-FFF2-40B4-BE49-F238E27FC236}">
                <a16:creationId xmlns:a16="http://schemas.microsoft.com/office/drawing/2014/main" id="{6F2B8AC7-8FEA-DA4F-1E1D-A0C43B389BB9}"/>
              </a:ext>
            </a:extLst>
          </p:cNvPr>
          <p:cNvPicPr>
            <a:picLocks noChangeAspect="1"/>
          </p:cNvPicPr>
          <p:nvPr/>
        </p:nvPicPr>
        <p:blipFill>
          <a:blip r:embed="rId5"/>
          <a:stretch>
            <a:fillRect/>
          </a:stretch>
        </p:blipFill>
        <p:spPr>
          <a:xfrm>
            <a:off x="4742160" y="2250945"/>
            <a:ext cx="2644099" cy="145938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09796BA-771A-E34F-2855-36004E31538C}"/>
              </a:ext>
            </a:extLst>
          </p:cNvPr>
          <p:cNvSpPr txBox="1"/>
          <p:nvPr/>
        </p:nvSpPr>
        <p:spPr>
          <a:xfrm>
            <a:off x="274868" y="4959905"/>
            <a:ext cx="3107146" cy="1384995"/>
          </a:xfrm>
          <a:prstGeom prst="rect">
            <a:avLst/>
          </a:prstGeom>
          <a:solidFill>
            <a:schemeClr val="accent5"/>
          </a:solidFill>
        </p:spPr>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ptos" panose="020B0004020202020204" pitchFamily="34" charset="0"/>
                <a:ea typeface="+mn-ea"/>
                <a:cs typeface="+mn-cs"/>
              </a:rPr>
              <a:t>34 criteria covering 113 indicators</a:t>
            </a:r>
            <a:r>
              <a:rPr kumimoji="0" lang="en-GB"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split into 10 categories</a:t>
            </a:r>
            <a:endParaRPr kumimoji="0" lang="en-GB" sz="1200" b="1"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0" marR="0" lvl="0" indent="0" algn="l" defTabSz="15078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ptos" panose="020B0004020202020204" pitchFamily="34" charset="0"/>
                <a:ea typeface="+mn-ea"/>
                <a:cs typeface="+mn-cs"/>
              </a:rPr>
              <a:t>Sources: </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NVI-PST </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Evidence to recommendation guidance </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ptos" panose="020B0004020202020204" pitchFamily="34" charset="0"/>
                <a:ea typeface="+mn-ea"/>
                <a:cs typeface="+mn-cs"/>
              </a:rPr>
              <a:t>Regional and country consultations</a:t>
            </a:r>
          </a:p>
        </p:txBody>
      </p:sp>
      <p:sp>
        <p:nvSpPr>
          <p:cNvPr id="11" name="TextBox 10">
            <a:extLst>
              <a:ext uri="{FF2B5EF4-FFF2-40B4-BE49-F238E27FC236}">
                <a16:creationId xmlns:a16="http://schemas.microsoft.com/office/drawing/2014/main" id="{735649A0-4015-6C0D-85E6-F98EDBCE6A79}"/>
              </a:ext>
            </a:extLst>
          </p:cNvPr>
          <p:cNvSpPr txBox="1"/>
          <p:nvPr/>
        </p:nvSpPr>
        <p:spPr>
          <a:xfrm>
            <a:off x="8879538" y="4959905"/>
            <a:ext cx="3107146" cy="1384995"/>
          </a:xfrm>
          <a:prstGeom prst="rect">
            <a:avLst/>
          </a:prstGeom>
          <a:solidFill>
            <a:schemeClr val="accent5"/>
          </a:solidFill>
        </p:spPr>
        <p:txBody>
          <a:bodyPr wrap="square">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95 vaccine evidence data sources</a:t>
            </a:r>
          </a:p>
          <a:p>
            <a:pPr marL="0" marR="0" lvl="0" indent="0" algn="l" defTabSz="1507846"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150784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ptos" panose="020B0004020202020204" pitchFamily="34" charset="0"/>
                <a:ea typeface="+mn-ea"/>
                <a:cs typeface="+mn-cs"/>
              </a:rPr>
              <a:t>Sources: </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ptos" panose="020B0004020202020204" pitchFamily="34" charset="0"/>
                <a:ea typeface="+mn-ea"/>
                <a:cs typeface="+mn-cs"/>
              </a:rPr>
              <a:t>Landscape analysis</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ysClr val="windowText" lastClr="000000"/>
                </a:solidFill>
                <a:effectLst/>
                <a:uLnTx/>
                <a:uFillTx/>
                <a:latin typeface="Aptos" panose="020B0004020202020204" pitchFamily="34" charset="0"/>
                <a:ea typeface="+mn-ea"/>
                <a:cs typeface="+mn-cs"/>
              </a:rPr>
              <a:t>Global, regional and country consultations</a:t>
            </a:r>
          </a:p>
          <a:p>
            <a:pPr marL="171450" marR="0" lvl="0" indent="-171450" algn="l" defTabSz="15078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ysClr val="windowText" lastClr="000000"/>
              </a:solidFill>
              <a:effectLst/>
              <a:uLnTx/>
              <a:uFillTx/>
              <a:latin typeface="Aptos" panose="020B0004020202020204" pitchFamily="34" charset="0"/>
              <a:ea typeface="+mn-ea"/>
              <a:cs typeface="+mn-cs"/>
            </a:endParaRPr>
          </a:p>
        </p:txBody>
      </p:sp>
      <p:pic>
        <p:nvPicPr>
          <p:cNvPr id="15" name="Picture 14">
            <a:extLst>
              <a:ext uri="{FF2B5EF4-FFF2-40B4-BE49-F238E27FC236}">
                <a16:creationId xmlns:a16="http://schemas.microsoft.com/office/drawing/2014/main" id="{5FECE322-BA86-2395-4123-F2A4103BAB5B}"/>
              </a:ext>
            </a:extLst>
          </p:cNvPr>
          <p:cNvPicPr>
            <a:picLocks noChangeAspect="1"/>
          </p:cNvPicPr>
          <p:nvPr/>
        </p:nvPicPr>
        <p:blipFill rotWithShape="1">
          <a:blip r:embed="rId6"/>
          <a:srcRect b="17994"/>
          <a:stretch/>
        </p:blipFill>
        <p:spPr>
          <a:xfrm>
            <a:off x="4456499" y="4008941"/>
            <a:ext cx="3416228" cy="2037345"/>
          </a:xfrm>
          <a:prstGeom prst="rect">
            <a:avLst/>
          </a:prstGeom>
        </p:spPr>
      </p:pic>
      <p:sp>
        <p:nvSpPr>
          <p:cNvPr id="16" name="Rectangle 15">
            <a:extLst>
              <a:ext uri="{FF2B5EF4-FFF2-40B4-BE49-F238E27FC236}">
                <a16:creationId xmlns:a16="http://schemas.microsoft.com/office/drawing/2014/main" id="{197BA7EE-43F4-B850-376A-748AC944E58D}"/>
              </a:ext>
            </a:extLst>
          </p:cNvPr>
          <p:cNvSpPr/>
          <p:nvPr/>
        </p:nvSpPr>
        <p:spPr>
          <a:xfrm>
            <a:off x="8879538" y="1363674"/>
            <a:ext cx="3092413" cy="426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err="1">
                <a:ln>
                  <a:noFill/>
                </a:ln>
                <a:solidFill>
                  <a:srgbClr val="000000"/>
                </a:solidFill>
                <a:effectLst/>
                <a:uLnTx/>
                <a:uFillTx/>
                <a:latin typeface="Poppins"/>
                <a:ea typeface="+mn-ea"/>
                <a:cs typeface="+mn-cs"/>
              </a:rPr>
              <a:t>We</a:t>
            </a:r>
            <a:r>
              <a:rPr kumimoji="0" lang="fr-CH" sz="1400" b="0" i="0" u="none" strike="noStrike" kern="1200" cap="none" spc="0" normalizeH="0" baseline="0" noProof="0" dirty="0">
                <a:ln>
                  <a:noFill/>
                </a:ln>
                <a:solidFill>
                  <a:srgbClr val="000000"/>
                </a:solidFill>
                <a:effectLst/>
                <a:uLnTx/>
                <a:uFillTx/>
                <a:latin typeface="Poppins"/>
                <a:ea typeface="+mn-ea"/>
                <a:cs typeface="+mn-cs"/>
              </a:rPr>
              <a:t>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did</a:t>
            </a:r>
            <a:r>
              <a:rPr kumimoji="0" lang="fr-CH" sz="1400" b="0" i="0" u="none" strike="noStrike" kern="1200" cap="none" spc="0" normalizeH="0" baseline="0" noProof="0" dirty="0">
                <a:ln>
                  <a:noFill/>
                </a:ln>
                <a:solidFill>
                  <a:srgbClr val="000000"/>
                </a:solidFill>
                <a:effectLst/>
                <a:uLnTx/>
                <a:uFillTx/>
                <a:latin typeface="Poppins"/>
                <a:ea typeface="+mn-ea"/>
                <a:cs typeface="+mn-cs"/>
              </a:rPr>
              <a:t> a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review</a:t>
            </a:r>
            <a:r>
              <a:rPr kumimoji="0" lang="fr-CH" sz="1400" b="0" i="0" u="none" strike="noStrike" kern="1200" cap="none" spc="0" normalizeH="0" baseline="0" noProof="0" dirty="0">
                <a:ln>
                  <a:noFill/>
                </a:ln>
                <a:solidFill>
                  <a:srgbClr val="000000"/>
                </a:solidFill>
                <a:effectLst/>
                <a:uLnTx/>
                <a:uFillTx/>
                <a:latin typeface="Poppins"/>
                <a:ea typeface="+mn-ea"/>
                <a:cs typeface="+mn-cs"/>
              </a:rPr>
              <a:t> of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known</a:t>
            </a:r>
            <a:r>
              <a:rPr kumimoji="0" lang="fr-CH" sz="1400" b="0" i="0" u="none" strike="noStrike" kern="1200" cap="none" spc="0" normalizeH="0" baseline="0" noProof="0" dirty="0">
                <a:ln>
                  <a:noFill/>
                </a:ln>
                <a:solidFill>
                  <a:srgbClr val="000000"/>
                </a:solidFill>
                <a:effectLst/>
                <a:uLnTx/>
                <a:uFillTx/>
                <a:latin typeface="Poppins"/>
                <a:ea typeface="+mn-ea"/>
                <a:cs typeface="+mn-cs"/>
              </a:rPr>
              <a:t> data sources</a:t>
            </a:r>
            <a:endParaRPr kumimoji="0" lang="en-US" sz="1400" b="0" i="0" u="none" strike="noStrike" kern="1200" cap="none" spc="0" normalizeH="0" baseline="0" noProof="0" dirty="0">
              <a:ln>
                <a:noFill/>
              </a:ln>
              <a:solidFill>
                <a:srgbClr val="000000"/>
              </a:solidFill>
              <a:effectLst/>
              <a:uLnTx/>
              <a:uFillTx/>
              <a:latin typeface="Poppins"/>
              <a:ea typeface="+mn-ea"/>
              <a:cs typeface="+mn-cs"/>
            </a:endParaRPr>
          </a:p>
        </p:txBody>
      </p:sp>
      <p:sp>
        <p:nvSpPr>
          <p:cNvPr id="18" name="Rectangle 17">
            <a:extLst>
              <a:ext uri="{FF2B5EF4-FFF2-40B4-BE49-F238E27FC236}">
                <a16:creationId xmlns:a16="http://schemas.microsoft.com/office/drawing/2014/main" id="{92E84215-3253-E8C4-73A5-AA52F0CAC64D}"/>
              </a:ext>
            </a:extLst>
          </p:cNvPr>
          <p:cNvSpPr/>
          <p:nvPr/>
        </p:nvSpPr>
        <p:spPr>
          <a:xfrm>
            <a:off x="304331" y="1433061"/>
            <a:ext cx="3092413" cy="426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err="1">
                <a:ln>
                  <a:noFill/>
                </a:ln>
                <a:solidFill>
                  <a:srgbClr val="000000"/>
                </a:solidFill>
                <a:effectLst/>
                <a:uLnTx/>
                <a:uFillTx/>
                <a:latin typeface="Poppins"/>
                <a:ea typeface="+mn-ea"/>
                <a:cs typeface="+mn-cs"/>
              </a:rPr>
              <a:t>We</a:t>
            </a:r>
            <a:r>
              <a:rPr kumimoji="0" lang="fr-CH" sz="1400" b="0" i="0" u="none" strike="noStrike" kern="1200" cap="none" spc="0" normalizeH="0" baseline="0" noProof="0" dirty="0">
                <a:ln>
                  <a:noFill/>
                </a:ln>
                <a:solidFill>
                  <a:srgbClr val="000000"/>
                </a:solidFill>
                <a:effectLst/>
                <a:uLnTx/>
                <a:uFillTx/>
                <a:latin typeface="Poppins"/>
                <a:ea typeface="+mn-ea"/>
                <a:cs typeface="+mn-cs"/>
              </a:rPr>
              <a:t>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used</a:t>
            </a:r>
            <a:r>
              <a:rPr kumimoji="0" lang="fr-CH" sz="1400" b="0" i="0" u="none" strike="noStrike" kern="1200" cap="none" spc="0" normalizeH="0" baseline="0" noProof="0" dirty="0">
                <a:ln>
                  <a:noFill/>
                </a:ln>
                <a:solidFill>
                  <a:srgbClr val="000000"/>
                </a:solidFill>
                <a:effectLst/>
                <a:uLnTx/>
                <a:uFillTx/>
                <a:latin typeface="Poppins"/>
                <a:ea typeface="+mn-ea"/>
                <a:cs typeface="+mn-cs"/>
              </a:rPr>
              <a:t> a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review</a:t>
            </a:r>
            <a:r>
              <a:rPr kumimoji="0" lang="fr-CH" sz="1400" b="0" i="0" u="none" strike="noStrike" kern="1200" cap="none" spc="0" normalizeH="0" baseline="0" noProof="0" dirty="0">
                <a:ln>
                  <a:noFill/>
                </a:ln>
                <a:solidFill>
                  <a:srgbClr val="000000"/>
                </a:solidFill>
                <a:effectLst/>
                <a:uLnTx/>
                <a:uFillTx/>
                <a:latin typeface="Poppins"/>
                <a:ea typeface="+mn-ea"/>
                <a:cs typeface="+mn-cs"/>
              </a:rPr>
              <a:t> of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most</a:t>
            </a:r>
            <a:r>
              <a:rPr kumimoji="0" lang="fr-CH" sz="1400" b="0" i="0" u="none" strike="noStrike" kern="1200" cap="none" spc="0" normalizeH="0" baseline="0" noProof="0" dirty="0">
                <a:ln>
                  <a:noFill/>
                </a:ln>
                <a:solidFill>
                  <a:srgbClr val="000000"/>
                </a:solidFill>
                <a:effectLst/>
                <a:uLnTx/>
                <a:uFillTx/>
                <a:latin typeface="Poppins"/>
                <a:ea typeface="+mn-ea"/>
                <a:cs typeface="+mn-cs"/>
              </a:rPr>
              <a:t>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frequent</a:t>
            </a:r>
            <a:r>
              <a:rPr kumimoji="0" lang="fr-CH" sz="1400" b="0" i="0" u="none" strike="noStrike" kern="1200" cap="none" spc="0" normalizeH="0" baseline="0" noProof="0" dirty="0">
                <a:ln>
                  <a:noFill/>
                </a:ln>
                <a:solidFill>
                  <a:srgbClr val="000000"/>
                </a:solidFill>
                <a:effectLst/>
                <a:uLnTx/>
                <a:uFillTx/>
                <a:latin typeface="Poppins"/>
                <a:ea typeface="+mn-ea"/>
                <a:cs typeface="+mn-cs"/>
              </a:rPr>
              <a:t> </a:t>
            </a:r>
            <a:r>
              <a:rPr kumimoji="0" lang="fr-CH" sz="1400" b="0" i="0" u="none" strike="noStrike" kern="1200" cap="none" spc="0" normalizeH="0" baseline="0" noProof="0" dirty="0" err="1">
                <a:ln>
                  <a:noFill/>
                </a:ln>
                <a:solidFill>
                  <a:srgbClr val="000000"/>
                </a:solidFill>
                <a:effectLst/>
                <a:uLnTx/>
                <a:uFillTx/>
                <a:latin typeface="Poppins"/>
                <a:ea typeface="+mn-ea"/>
                <a:cs typeface="+mn-cs"/>
              </a:rPr>
              <a:t>indicators</a:t>
            </a:r>
            <a:endParaRPr kumimoji="0" lang="en-US" sz="1400" b="0" i="0" u="none" strike="noStrike" kern="1200" cap="none" spc="0" normalizeH="0" baseline="0" noProof="0" dirty="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421181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5">
            <a:extLst>
              <a:ext uri="{FF2B5EF4-FFF2-40B4-BE49-F238E27FC236}">
                <a16:creationId xmlns:a16="http://schemas.microsoft.com/office/drawing/2014/main" id="{76A5C215-AA56-B420-F678-C32B22C55A04}"/>
              </a:ext>
            </a:extLst>
          </p:cNvPr>
          <p:cNvSpPr/>
          <p:nvPr/>
        </p:nvSpPr>
        <p:spPr>
          <a:xfrm>
            <a:off x="3656860" y="4117030"/>
            <a:ext cx="1123590" cy="554051"/>
          </a:xfrm>
          <a:prstGeom prst="roundRect">
            <a:avLst>
              <a:gd name="adj" fmla="val 2109"/>
            </a:avLst>
          </a:prstGeom>
          <a:solidFill>
            <a:schemeClr val="bg1"/>
          </a:solidFill>
          <a:ln w="10488" cap="flat">
            <a:solidFill>
              <a:schemeClr val="bg1">
                <a:lumMod val="75000"/>
              </a:schemeClr>
            </a:solidFill>
            <a:prstDash val="solid"/>
            <a:miter/>
          </a:ln>
          <a:effectLst>
            <a:outerShdw blurRad="50800" dist="38100" dir="2700000" algn="tl" rotWithShape="0">
              <a:prstClr val="black">
                <a:alpha val="40000"/>
              </a:prstClr>
            </a:outerShdw>
          </a:effectLst>
        </p:spPr>
        <p:txBody>
          <a:bodyPr rtlCol="0" anchor="t"/>
          <a:lstStyle/>
          <a:p>
            <a:pPr defTabSz="914315">
              <a:defRPr/>
            </a:pPr>
            <a:endParaRPr lang="en-GB" sz="1200">
              <a:solidFill>
                <a:srgbClr val="000000"/>
              </a:solidFill>
              <a:latin typeface="Source Sans Pro" panose="020B0503030403020204" pitchFamily="34" charset="0"/>
            </a:endParaRPr>
          </a:p>
        </p:txBody>
      </p:sp>
      <p:sp>
        <p:nvSpPr>
          <p:cNvPr id="4" name="Title 3">
            <a:extLst>
              <a:ext uri="{FF2B5EF4-FFF2-40B4-BE49-F238E27FC236}">
                <a16:creationId xmlns:a16="http://schemas.microsoft.com/office/drawing/2014/main" id="{CA70153E-4F87-4C44-924B-B6A3EA7EFA62}"/>
              </a:ext>
            </a:extLst>
          </p:cNvPr>
          <p:cNvSpPr>
            <a:spLocks noGrp="1"/>
          </p:cNvSpPr>
          <p:nvPr>
            <p:ph type="title"/>
          </p:nvPr>
        </p:nvSpPr>
        <p:spPr>
          <a:xfrm>
            <a:off x="178948" y="381643"/>
            <a:ext cx="9729551" cy="447302"/>
          </a:xfrm>
        </p:spPr>
        <p:txBody>
          <a:bodyPr vert="horz" wrap="square" lIns="0" tIns="0" rIns="0" bIns="0" rtlCol="0" anchor="t" anchorCtr="0">
            <a:spAutoFit/>
          </a:bodyPr>
          <a:lstStyle/>
          <a:p>
            <a:r>
              <a:rPr lang="fr-CH" sz="3200" dirty="0"/>
              <a:t>To </a:t>
            </a:r>
            <a:r>
              <a:rPr lang="fr-CH" sz="3200" dirty="0" err="1"/>
              <a:t>be</a:t>
            </a:r>
            <a:r>
              <a:rPr lang="fr-CH" sz="3200" dirty="0"/>
              <a:t> </a:t>
            </a:r>
            <a:r>
              <a:rPr lang="fr-CH" sz="3200" dirty="0" err="1"/>
              <a:t>launched</a:t>
            </a:r>
            <a:r>
              <a:rPr lang="fr-CH" sz="3200" dirty="0"/>
              <a:t> in July</a:t>
            </a:r>
            <a:endParaRPr lang="en-GB" sz="3200" dirty="0"/>
          </a:p>
        </p:txBody>
      </p:sp>
      <p:sp>
        <p:nvSpPr>
          <p:cNvPr id="5" name="Rounded Rectangle 5">
            <a:extLst>
              <a:ext uri="{FF2B5EF4-FFF2-40B4-BE49-F238E27FC236}">
                <a16:creationId xmlns:a16="http://schemas.microsoft.com/office/drawing/2014/main" id="{90B6547C-EDA4-EDEE-50A3-232475BD74DF}"/>
              </a:ext>
            </a:extLst>
          </p:cNvPr>
          <p:cNvSpPr/>
          <p:nvPr/>
        </p:nvSpPr>
        <p:spPr>
          <a:xfrm>
            <a:off x="178948" y="1448544"/>
            <a:ext cx="7552794" cy="601096"/>
          </a:xfrm>
          <a:prstGeom prst="roundRect">
            <a:avLst>
              <a:gd name="adj" fmla="val 2109"/>
            </a:avLst>
          </a:prstGeom>
          <a:solidFill>
            <a:srgbClr val="00C871"/>
          </a:solidFill>
          <a:ln w="10488" cap="flat">
            <a:noFill/>
            <a:prstDash val="solid"/>
            <a:miter/>
          </a:ln>
        </p:spPr>
        <p:txBody>
          <a:bodyPr rtlCol="0" anchor="ctr"/>
          <a:lstStyle/>
          <a:p>
            <a:pPr algn="ctr" defTabSz="554415">
              <a:defRPr/>
            </a:pPr>
            <a:r>
              <a:rPr lang="en-GB" b="1">
                <a:solidFill>
                  <a:srgbClr val="FFFFFF"/>
                </a:solidFill>
                <a:latin typeface="Source Sans Pro" panose="020B0503030403020204" pitchFamily="34" charset="0"/>
              </a:rPr>
              <a:t>Vaccine Compendium - Value proposition</a:t>
            </a:r>
          </a:p>
        </p:txBody>
      </p:sp>
      <p:sp>
        <p:nvSpPr>
          <p:cNvPr id="17" name="Rectangle 16">
            <a:extLst>
              <a:ext uri="{FF2B5EF4-FFF2-40B4-BE49-F238E27FC236}">
                <a16:creationId xmlns:a16="http://schemas.microsoft.com/office/drawing/2014/main" id="{6DF312E0-8BBF-6B84-8BBE-939C1BB734AF}"/>
              </a:ext>
            </a:extLst>
          </p:cNvPr>
          <p:cNvSpPr/>
          <p:nvPr/>
        </p:nvSpPr>
        <p:spPr>
          <a:xfrm>
            <a:off x="3656860" y="2172576"/>
            <a:ext cx="4085656" cy="306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5">
              <a:defRPr/>
            </a:pPr>
            <a:r>
              <a:rPr lang="fr-CH" b="1" err="1">
                <a:solidFill>
                  <a:srgbClr val="FFFFFF"/>
                </a:solidFill>
                <a:latin typeface="Source Sans Pro" panose="020B0503030403020204" pitchFamily="34" charset="0"/>
              </a:rPr>
              <a:t>Where</a:t>
            </a:r>
            <a:r>
              <a:rPr lang="fr-CH" b="1">
                <a:solidFill>
                  <a:srgbClr val="FFFFFF"/>
                </a:solidFill>
                <a:latin typeface="Source Sans Pro" panose="020B0503030403020204" pitchFamily="34" charset="0"/>
              </a:rPr>
              <a:t> can I </a:t>
            </a:r>
            <a:r>
              <a:rPr lang="fr-CH" b="1" err="1">
                <a:solidFill>
                  <a:srgbClr val="FFFFFF"/>
                </a:solidFill>
                <a:latin typeface="Source Sans Pro" panose="020B0503030403020204" pitchFamily="34" charset="0"/>
              </a:rPr>
              <a:t>find</a:t>
            </a:r>
            <a:r>
              <a:rPr lang="fr-CH" b="1">
                <a:solidFill>
                  <a:srgbClr val="FFFFFF"/>
                </a:solidFill>
                <a:latin typeface="Source Sans Pro" panose="020B0503030403020204" pitchFamily="34" charset="0"/>
              </a:rPr>
              <a:t> </a:t>
            </a:r>
            <a:r>
              <a:rPr lang="fr-CH" b="1" err="1">
                <a:solidFill>
                  <a:srgbClr val="FFFFFF"/>
                </a:solidFill>
                <a:latin typeface="Source Sans Pro" panose="020B0503030403020204" pitchFamily="34" charset="0"/>
              </a:rPr>
              <a:t>it</a:t>
            </a:r>
            <a:r>
              <a:rPr lang="fr-CH" b="1">
                <a:solidFill>
                  <a:srgbClr val="FFFFFF"/>
                </a:solidFill>
                <a:latin typeface="Source Sans Pro" panose="020B0503030403020204" pitchFamily="34" charset="0"/>
              </a:rPr>
              <a:t>?</a:t>
            </a:r>
            <a:endParaRPr lang="en-CH" b="1">
              <a:solidFill>
                <a:srgbClr val="FFFFFF"/>
              </a:solidFill>
              <a:latin typeface="Source Sans Pro" panose="020B0503030403020204" pitchFamily="34" charset="0"/>
            </a:endParaRPr>
          </a:p>
        </p:txBody>
      </p:sp>
      <p:sp>
        <p:nvSpPr>
          <p:cNvPr id="19" name="TextBox 18">
            <a:extLst>
              <a:ext uri="{FF2B5EF4-FFF2-40B4-BE49-F238E27FC236}">
                <a16:creationId xmlns:a16="http://schemas.microsoft.com/office/drawing/2014/main" id="{D49BF429-1959-F964-304F-D220FC709C61}"/>
              </a:ext>
            </a:extLst>
          </p:cNvPr>
          <p:cNvSpPr txBox="1"/>
          <p:nvPr/>
        </p:nvSpPr>
        <p:spPr>
          <a:xfrm>
            <a:off x="5042668" y="2736603"/>
            <a:ext cx="2689071" cy="560690"/>
          </a:xfrm>
          <a:prstGeom prst="rect">
            <a:avLst/>
          </a:prstGeom>
          <a:solidFill>
            <a:schemeClr val="bg1"/>
          </a:solidFill>
        </p:spPr>
        <p:txBody>
          <a:bodyPr wrap="square" rtlCol="0" anchor="ctr">
            <a:noAutofit/>
          </a:bodyPr>
          <a:lstStyle/>
          <a:p>
            <a:pPr defTabSz="914315">
              <a:defRPr/>
            </a:pPr>
            <a:r>
              <a:rPr lang="en-GB" sz="1200">
                <a:solidFill>
                  <a:srgbClr val="000000"/>
                </a:solidFill>
                <a:latin typeface="Source Sans Pro" panose="020B0503030403020204" pitchFamily="34" charset="0"/>
              </a:rPr>
              <a:t>NITAG resource centre from </a:t>
            </a:r>
            <a:r>
              <a:rPr lang="en-GB" sz="1200" b="1">
                <a:solidFill>
                  <a:srgbClr val="000000"/>
                </a:solidFill>
                <a:latin typeface="Source Sans Pro" panose="020B0503030403020204" pitchFamily="34" charset="0"/>
              </a:rPr>
              <a:t>July2025</a:t>
            </a:r>
            <a:endParaRPr lang="en-GB" sz="1455" b="1">
              <a:solidFill>
                <a:srgbClr val="000000"/>
              </a:solidFill>
              <a:latin typeface="Source Sans Pro" panose="020B0503030403020204" pitchFamily="34" charset="0"/>
            </a:endParaRPr>
          </a:p>
        </p:txBody>
      </p:sp>
      <p:sp>
        <p:nvSpPr>
          <p:cNvPr id="39" name="Rounded Rectangle 5">
            <a:extLst>
              <a:ext uri="{FF2B5EF4-FFF2-40B4-BE49-F238E27FC236}">
                <a16:creationId xmlns:a16="http://schemas.microsoft.com/office/drawing/2014/main" id="{36C7EA91-C426-E74B-E241-4EBA13C92E24}"/>
              </a:ext>
            </a:extLst>
          </p:cNvPr>
          <p:cNvSpPr/>
          <p:nvPr/>
        </p:nvSpPr>
        <p:spPr>
          <a:xfrm>
            <a:off x="178948" y="2210559"/>
            <a:ext cx="3382521" cy="2967292"/>
          </a:xfrm>
          <a:prstGeom prst="roundRect">
            <a:avLst>
              <a:gd name="adj" fmla="val 2109"/>
            </a:avLst>
          </a:prstGeom>
          <a:solidFill>
            <a:schemeClr val="bg1"/>
          </a:solidFill>
          <a:ln w="10488" cap="flat">
            <a:noFill/>
            <a:prstDash val="solid"/>
            <a:miter/>
          </a:ln>
        </p:spPr>
        <p:txBody>
          <a:bodyPr rtlCol="0" anchor="t"/>
          <a:lstStyle/>
          <a:p>
            <a:pPr algn="ctr" defTabSz="914315">
              <a:defRPr/>
            </a:pPr>
            <a:r>
              <a:rPr lang="en-GB" sz="1450" dirty="0">
                <a:solidFill>
                  <a:srgbClr val="000000"/>
                </a:solidFill>
                <a:latin typeface="Source Sans Pro" panose="020B0503030403020204" pitchFamily="34" charset="0"/>
              </a:rPr>
              <a:t>A </a:t>
            </a:r>
            <a:r>
              <a:rPr lang="en-GB" sz="1450" b="1" dirty="0">
                <a:solidFill>
                  <a:srgbClr val="000000"/>
                </a:solidFill>
                <a:latin typeface="Source Sans Pro" panose="020B0503030403020204" pitchFamily="34" charset="0"/>
              </a:rPr>
              <a:t>one-stop shop </a:t>
            </a:r>
            <a:r>
              <a:rPr lang="en-GB" sz="1450" dirty="0">
                <a:solidFill>
                  <a:srgbClr val="000000"/>
                </a:solidFill>
                <a:latin typeface="Source Sans Pro" panose="020B0503030403020204" pitchFamily="34" charset="0"/>
              </a:rPr>
              <a:t>that grants access to </a:t>
            </a:r>
            <a:r>
              <a:rPr lang="en-GB" sz="1450" b="1" dirty="0">
                <a:solidFill>
                  <a:srgbClr val="000000"/>
                </a:solidFill>
                <a:latin typeface="Source Sans Pro" panose="020B0503030403020204" pitchFamily="34" charset="0"/>
              </a:rPr>
              <a:t>global</a:t>
            </a:r>
            <a:r>
              <a:rPr lang="en-GB" sz="1450" dirty="0">
                <a:solidFill>
                  <a:srgbClr val="000000"/>
                </a:solidFill>
                <a:latin typeface="Source Sans Pro" panose="020B0503030403020204" pitchFamily="34" charset="0"/>
              </a:rPr>
              <a:t> immunization evidence as an entry point for country decision-making</a:t>
            </a:r>
          </a:p>
        </p:txBody>
      </p:sp>
      <p:sp>
        <p:nvSpPr>
          <p:cNvPr id="42" name="Rectangle 41">
            <a:extLst>
              <a:ext uri="{FF2B5EF4-FFF2-40B4-BE49-F238E27FC236}">
                <a16:creationId xmlns:a16="http://schemas.microsoft.com/office/drawing/2014/main" id="{951C4EAD-F0AF-D692-2E1A-33E79BF503F4}"/>
              </a:ext>
            </a:extLst>
          </p:cNvPr>
          <p:cNvSpPr/>
          <p:nvPr/>
        </p:nvSpPr>
        <p:spPr>
          <a:xfrm>
            <a:off x="3635309" y="3595355"/>
            <a:ext cx="4085653" cy="306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5">
              <a:defRPr/>
            </a:pPr>
            <a:r>
              <a:rPr lang="fr-CH" b="1" err="1">
                <a:solidFill>
                  <a:srgbClr val="FFFFFF"/>
                </a:solidFill>
                <a:latin typeface="Source Sans Pro" panose="020B0503030403020204" pitchFamily="34" charset="0"/>
              </a:rPr>
              <a:t>Which</a:t>
            </a:r>
            <a:r>
              <a:rPr lang="fr-CH" b="1">
                <a:solidFill>
                  <a:srgbClr val="FFFFFF"/>
                </a:solidFill>
                <a:latin typeface="Source Sans Pro" panose="020B0503030403020204" pitchFamily="34" charset="0"/>
              </a:rPr>
              <a:t> vaccines?</a:t>
            </a:r>
            <a:endParaRPr lang="en-CH" b="1">
              <a:solidFill>
                <a:srgbClr val="FFFFFF"/>
              </a:solidFill>
              <a:latin typeface="Source Sans Pro" panose="020B0503030403020204" pitchFamily="34" charset="0"/>
            </a:endParaRPr>
          </a:p>
        </p:txBody>
      </p:sp>
      <p:sp>
        <p:nvSpPr>
          <p:cNvPr id="44" name="TextBox 43">
            <a:extLst>
              <a:ext uri="{FF2B5EF4-FFF2-40B4-BE49-F238E27FC236}">
                <a16:creationId xmlns:a16="http://schemas.microsoft.com/office/drawing/2014/main" id="{B417A33F-3F3C-605E-2459-31109C44970B}"/>
              </a:ext>
            </a:extLst>
          </p:cNvPr>
          <p:cNvSpPr txBox="1"/>
          <p:nvPr/>
        </p:nvSpPr>
        <p:spPr>
          <a:xfrm>
            <a:off x="4804189" y="3965981"/>
            <a:ext cx="2898718" cy="1211870"/>
          </a:xfrm>
          <a:prstGeom prst="rect">
            <a:avLst/>
          </a:prstGeom>
          <a:solidFill>
            <a:schemeClr val="bg1"/>
          </a:solidFill>
        </p:spPr>
        <p:txBody>
          <a:bodyPr wrap="square" rtlCol="0">
            <a:spAutoFit/>
          </a:bodyPr>
          <a:lstStyle/>
          <a:p>
            <a:pPr defTabSz="914315">
              <a:defRPr/>
            </a:pPr>
            <a:r>
              <a:rPr lang="en-GB" sz="1455" dirty="0">
                <a:solidFill>
                  <a:srgbClr val="000000"/>
                </a:solidFill>
                <a:latin typeface="Source Sans Pro" panose="020B0503030403020204" pitchFamily="34" charset="0"/>
              </a:rPr>
              <a:t>4 vaccines in phase 1 in 2025 </a:t>
            </a:r>
          </a:p>
          <a:p>
            <a:pPr marL="285750" indent="-285750" defTabSz="914315">
              <a:buFont typeface="Arial" panose="020B0604020202020204" pitchFamily="34" charset="0"/>
              <a:buChar char="•"/>
              <a:defRPr/>
            </a:pPr>
            <a:r>
              <a:rPr lang="en-GB" sz="1455" dirty="0" err="1">
                <a:solidFill>
                  <a:srgbClr val="000000"/>
                </a:solidFill>
                <a:latin typeface="Source Sans Pro" panose="020B0503030403020204" pitchFamily="34" charset="0"/>
              </a:rPr>
              <a:t>Hexa</a:t>
            </a:r>
            <a:r>
              <a:rPr lang="en-GB" sz="1455" dirty="0">
                <a:solidFill>
                  <a:srgbClr val="000000"/>
                </a:solidFill>
                <a:latin typeface="Source Sans Pro" panose="020B0503030403020204" pitchFamily="34" charset="0"/>
              </a:rPr>
              <a:t>, </a:t>
            </a:r>
          </a:p>
          <a:p>
            <a:pPr marL="285750" indent="-285750" defTabSz="914315">
              <a:buFont typeface="Arial" panose="020B0604020202020204" pitchFamily="34" charset="0"/>
              <a:buChar char="•"/>
              <a:defRPr/>
            </a:pPr>
            <a:r>
              <a:rPr lang="en-GB" sz="1455" dirty="0">
                <a:solidFill>
                  <a:srgbClr val="000000"/>
                </a:solidFill>
                <a:latin typeface="Source Sans Pro" panose="020B0503030403020204" pitchFamily="34" charset="0"/>
              </a:rPr>
              <a:t>HPV, </a:t>
            </a:r>
          </a:p>
          <a:p>
            <a:pPr marL="285750" indent="-285750" defTabSz="914315">
              <a:buFont typeface="Arial" panose="020B0604020202020204" pitchFamily="34" charset="0"/>
              <a:buChar char="•"/>
              <a:defRPr/>
            </a:pPr>
            <a:r>
              <a:rPr lang="en-GB" sz="1455" dirty="0">
                <a:solidFill>
                  <a:srgbClr val="000000"/>
                </a:solidFill>
                <a:latin typeface="Source Sans Pro" panose="020B0503030403020204" pitchFamily="34" charset="0"/>
              </a:rPr>
              <a:t>RSV, </a:t>
            </a:r>
          </a:p>
          <a:p>
            <a:pPr marL="285750" indent="-285750" defTabSz="914315">
              <a:buFont typeface="Arial" panose="020B0604020202020204" pitchFamily="34" charset="0"/>
              <a:buChar char="•"/>
              <a:defRPr/>
            </a:pPr>
            <a:r>
              <a:rPr lang="en-GB" sz="1455" dirty="0">
                <a:solidFill>
                  <a:srgbClr val="000000"/>
                </a:solidFill>
                <a:latin typeface="Source Sans Pro" panose="020B0503030403020204" pitchFamily="34" charset="0"/>
              </a:rPr>
              <a:t>PCV</a:t>
            </a:r>
          </a:p>
        </p:txBody>
      </p:sp>
      <p:pic>
        <p:nvPicPr>
          <p:cNvPr id="50" name="Graphic 49" descr="Needle with solid fill">
            <a:extLst>
              <a:ext uri="{FF2B5EF4-FFF2-40B4-BE49-F238E27FC236}">
                <a16:creationId xmlns:a16="http://schemas.microsoft.com/office/drawing/2014/main" id="{4EC58F99-9E80-1561-9359-CAA302583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9364" y="4167689"/>
            <a:ext cx="477960" cy="477960"/>
          </a:xfrm>
          <a:prstGeom prst="rect">
            <a:avLst/>
          </a:prstGeom>
        </p:spPr>
      </p:pic>
      <p:sp>
        <p:nvSpPr>
          <p:cNvPr id="52" name="Rounded Rectangle 5">
            <a:extLst>
              <a:ext uri="{FF2B5EF4-FFF2-40B4-BE49-F238E27FC236}">
                <a16:creationId xmlns:a16="http://schemas.microsoft.com/office/drawing/2014/main" id="{A651F81E-9A8A-27A6-8CAC-DC0DF9230C74}"/>
              </a:ext>
            </a:extLst>
          </p:cNvPr>
          <p:cNvSpPr/>
          <p:nvPr/>
        </p:nvSpPr>
        <p:spPr>
          <a:xfrm>
            <a:off x="178948" y="5655405"/>
            <a:ext cx="1404252" cy="601097"/>
          </a:xfrm>
          <a:prstGeom prst="roundRect">
            <a:avLst>
              <a:gd name="adj" fmla="val 2109"/>
            </a:avLst>
          </a:prstGeom>
          <a:solidFill>
            <a:schemeClr val="bg1"/>
          </a:solidFill>
          <a:ln w="10488" cap="flat">
            <a:noFill/>
            <a:prstDash val="solid"/>
            <a:miter/>
          </a:ln>
        </p:spPr>
        <p:txBody>
          <a:bodyPr rtlCol="0" anchor="t"/>
          <a:lstStyle/>
          <a:p>
            <a:pPr defTabSz="914315">
              <a:defRPr/>
            </a:pPr>
            <a:r>
              <a:rPr lang="en-US" sz="1400" b="1" dirty="0">
                <a:solidFill>
                  <a:srgbClr val="000000"/>
                </a:solidFill>
                <a:latin typeface="Source Sans Pro" panose="020B0503030403020204" pitchFamily="34" charset="0"/>
              </a:rPr>
              <a:t>Key Principles</a:t>
            </a:r>
          </a:p>
        </p:txBody>
      </p:sp>
      <p:sp>
        <p:nvSpPr>
          <p:cNvPr id="53" name="Rounded Rectangle 5">
            <a:extLst>
              <a:ext uri="{FF2B5EF4-FFF2-40B4-BE49-F238E27FC236}">
                <a16:creationId xmlns:a16="http://schemas.microsoft.com/office/drawing/2014/main" id="{F51BEE64-3F92-91C9-EFC8-6309599C9BDC}"/>
              </a:ext>
            </a:extLst>
          </p:cNvPr>
          <p:cNvSpPr/>
          <p:nvPr/>
        </p:nvSpPr>
        <p:spPr>
          <a:xfrm>
            <a:off x="1951531" y="5550915"/>
            <a:ext cx="1845308" cy="1081287"/>
          </a:xfrm>
          <a:prstGeom prst="roundRect">
            <a:avLst>
              <a:gd name="adj" fmla="val 2109"/>
            </a:avLst>
          </a:prstGeom>
          <a:solidFill>
            <a:schemeClr val="bg1"/>
          </a:solidFill>
          <a:ln w="10488" cap="flat">
            <a:noFill/>
            <a:prstDash val="solid"/>
            <a:miter/>
          </a:ln>
        </p:spPr>
        <p:txBody>
          <a:bodyPr rtlCol="0" anchor="t"/>
          <a:lstStyle/>
          <a:p>
            <a:pPr defTabSz="914315">
              <a:defRPr/>
            </a:pPr>
            <a:r>
              <a:rPr lang="en-US" sz="1200" b="1" dirty="0">
                <a:solidFill>
                  <a:srgbClr val="000000"/>
                </a:solidFill>
                <a:latin typeface="Source Sans Pro" panose="020B0503030403020204" pitchFamily="34" charset="0"/>
              </a:rPr>
              <a:t>Neutrality</a:t>
            </a:r>
          </a:p>
          <a:p>
            <a:pPr defTabSz="914315">
              <a:defRPr/>
            </a:pPr>
            <a:r>
              <a:rPr lang="en-US" sz="1200" dirty="0">
                <a:solidFill>
                  <a:srgbClr val="000000"/>
                </a:solidFill>
                <a:latin typeface="Source Sans Pro" panose="020B0503030403020204" pitchFamily="34" charset="0"/>
              </a:rPr>
              <a:t>Not preempting countries decision nor influencing</a:t>
            </a:r>
          </a:p>
        </p:txBody>
      </p:sp>
      <p:sp>
        <p:nvSpPr>
          <p:cNvPr id="54" name="Rounded Rectangle 5">
            <a:extLst>
              <a:ext uri="{FF2B5EF4-FFF2-40B4-BE49-F238E27FC236}">
                <a16:creationId xmlns:a16="http://schemas.microsoft.com/office/drawing/2014/main" id="{4C974349-C3D5-AAD2-E2FB-57A8FE162C13}"/>
              </a:ext>
            </a:extLst>
          </p:cNvPr>
          <p:cNvSpPr/>
          <p:nvPr/>
        </p:nvSpPr>
        <p:spPr>
          <a:xfrm>
            <a:off x="4087570" y="5550915"/>
            <a:ext cx="2025459" cy="976322"/>
          </a:xfrm>
          <a:prstGeom prst="roundRect">
            <a:avLst>
              <a:gd name="adj" fmla="val 2109"/>
            </a:avLst>
          </a:prstGeom>
          <a:solidFill>
            <a:schemeClr val="bg1"/>
          </a:solidFill>
          <a:ln w="10488" cap="flat">
            <a:noFill/>
            <a:prstDash val="solid"/>
            <a:miter/>
          </a:ln>
        </p:spPr>
        <p:txBody>
          <a:bodyPr rtlCol="0" anchor="t"/>
          <a:lstStyle/>
          <a:p>
            <a:pPr defTabSz="914315">
              <a:defRPr/>
            </a:pPr>
            <a:r>
              <a:rPr lang="en-US" sz="1200" b="1" dirty="0">
                <a:solidFill>
                  <a:srgbClr val="000000"/>
                </a:solidFill>
                <a:latin typeface="Source Sans Pro" panose="020B0503030403020204" pitchFamily="34" charset="0"/>
              </a:rPr>
              <a:t>Integration</a:t>
            </a:r>
          </a:p>
          <a:p>
            <a:pPr defTabSz="914315">
              <a:defRPr/>
            </a:pPr>
            <a:r>
              <a:rPr lang="en-US" sz="1200" dirty="0">
                <a:solidFill>
                  <a:srgbClr val="000000"/>
                </a:solidFill>
                <a:latin typeface="Source Sans Pro" panose="020B0503030403020204" pitchFamily="34" charset="0"/>
              </a:rPr>
              <a:t>Facilitate use by integrating information in a platform in use by NITAGs: GNN website</a:t>
            </a:r>
          </a:p>
        </p:txBody>
      </p:sp>
      <p:sp>
        <p:nvSpPr>
          <p:cNvPr id="56" name="Rounded Rectangle 5">
            <a:extLst>
              <a:ext uri="{FF2B5EF4-FFF2-40B4-BE49-F238E27FC236}">
                <a16:creationId xmlns:a16="http://schemas.microsoft.com/office/drawing/2014/main" id="{0B368654-C966-003C-8F51-51AAD7068E53}"/>
              </a:ext>
            </a:extLst>
          </p:cNvPr>
          <p:cNvSpPr/>
          <p:nvPr/>
        </p:nvSpPr>
        <p:spPr>
          <a:xfrm>
            <a:off x="6579269" y="5552709"/>
            <a:ext cx="1972355" cy="976322"/>
          </a:xfrm>
          <a:prstGeom prst="roundRect">
            <a:avLst>
              <a:gd name="adj" fmla="val 2109"/>
            </a:avLst>
          </a:prstGeom>
          <a:solidFill>
            <a:schemeClr val="bg1"/>
          </a:solidFill>
          <a:ln w="10488" cap="flat">
            <a:noFill/>
            <a:prstDash val="solid"/>
            <a:miter/>
          </a:ln>
        </p:spPr>
        <p:txBody>
          <a:bodyPr rtlCol="0" anchor="t"/>
          <a:lstStyle/>
          <a:p>
            <a:pPr defTabSz="914315">
              <a:defRPr/>
            </a:pPr>
            <a:r>
              <a:rPr lang="en-GB" sz="1200" b="1" dirty="0">
                <a:solidFill>
                  <a:srgbClr val="000000"/>
                </a:solidFill>
                <a:latin typeface="Source Sans Pro" panose="020B0503030403020204" pitchFamily="34" charset="0"/>
              </a:rPr>
              <a:t>Standardisation</a:t>
            </a:r>
          </a:p>
          <a:p>
            <a:pPr defTabSz="914315">
              <a:defRPr/>
            </a:pPr>
            <a:r>
              <a:rPr lang="en-GB" sz="1200" dirty="0">
                <a:solidFill>
                  <a:srgbClr val="000000"/>
                </a:solidFill>
                <a:latin typeface="Source Sans Pro" panose="020B0503030403020204" pitchFamily="34" charset="0"/>
              </a:rPr>
              <a:t>Standardising vaccine evidence to enhance comparability across vaccines</a:t>
            </a:r>
          </a:p>
        </p:txBody>
      </p:sp>
      <p:sp>
        <p:nvSpPr>
          <p:cNvPr id="57" name="Rounded Rectangle 5">
            <a:extLst>
              <a:ext uri="{FF2B5EF4-FFF2-40B4-BE49-F238E27FC236}">
                <a16:creationId xmlns:a16="http://schemas.microsoft.com/office/drawing/2014/main" id="{7FF6586B-71B9-A360-7868-D84F81997104}"/>
              </a:ext>
            </a:extLst>
          </p:cNvPr>
          <p:cNvSpPr/>
          <p:nvPr/>
        </p:nvSpPr>
        <p:spPr>
          <a:xfrm>
            <a:off x="8657305" y="5550915"/>
            <a:ext cx="1826628" cy="976322"/>
          </a:xfrm>
          <a:prstGeom prst="roundRect">
            <a:avLst>
              <a:gd name="adj" fmla="val 2109"/>
            </a:avLst>
          </a:prstGeom>
          <a:solidFill>
            <a:schemeClr val="bg1"/>
          </a:solidFill>
          <a:ln w="10488" cap="flat">
            <a:noFill/>
            <a:prstDash val="solid"/>
            <a:miter/>
          </a:ln>
        </p:spPr>
        <p:txBody>
          <a:bodyPr rtlCol="0" anchor="t"/>
          <a:lstStyle/>
          <a:p>
            <a:pPr defTabSz="914315">
              <a:defRPr/>
            </a:pPr>
            <a:r>
              <a:rPr lang="en-US" sz="1200" b="1" dirty="0">
                <a:solidFill>
                  <a:srgbClr val="000000"/>
                </a:solidFill>
                <a:latin typeface="Source Sans Pro" panose="020B0503030403020204" pitchFamily="34" charset="0"/>
              </a:rPr>
              <a:t>Co-creation</a:t>
            </a:r>
          </a:p>
          <a:p>
            <a:pPr defTabSz="914315">
              <a:defRPr/>
            </a:pPr>
            <a:r>
              <a:rPr lang="en-US" sz="1200" dirty="0">
                <a:solidFill>
                  <a:srgbClr val="000000"/>
                </a:solidFill>
                <a:latin typeface="Source Sans Pro" panose="020B0503030403020204" pitchFamily="34" charset="0"/>
              </a:rPr>
              <a:t>Involvement of countries in the design and format</a:t>
            </a:r>
          </a:p>
        </p:txBody>
      </p:sp>
      <p:pic>
        <p:nvPicPr>
          <p:cNvPr id="60" name="Picture 59">
            <a:extLst>
              <a:ext uri="{FF2B5EF4-FFF2-40B4-BE49-F238E27FC236}">
                <a16:creationId xmlns:a16="http://schemas.microsoft.com/office/drawing/2014/main" id="{8024A516-C158-1ABE-5485-3783BDC33931}"/>
              </a:ext>
            </a:extLst>
          </p:cNvPr>
          <p:cNvPicPr>
            <a:picLocks noChangeAspect="1"/>
          </p:cNvPicPr>
          <p:nvPr/>
        </p:nvPicPr>
        <p:blipFill>
          <a:blip r:embed="rId5"/>
          <a:stretch>
            <a:fillRect/>
          </a:stretch>
        </p:blipFill>
        <p:spPr>
          <a:xfrm>
            <a:off x="3635309" y="2755630"/>
            <a:ext cx="1401269" cy="54655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048" name="Graphic 2047" descr="Needle with solid fill">
            <a:extLst>
              <a:ext uri="{FF2B5EF4-FFF2-40B4-BE49-F238E27FC236}">
                <a16:creationId xmlns:a16="http://schemas.microsoft.com/office/drawing/2014/main" id="{FBBD2446-CBC2-CB95-F701-87646071D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9480" y="4167689"/>
            <a:ext cx="477960" cy="477960"/>
          </a:xfrm>
          <a:prstGeom prst="rect">
            <a:avLst/>
          </a:prstGeom>
        </p:spPr>
      </p:pic>
      <p:pic>
        <p:nvPicPr>
          <p:cNvPr id="2049" name="Graphic 2048" descr="Needle with solid fill">
            <a:extLst>
              <a:ext uri="{FF2B5EF4-FFF2-40B4-BE49-F238E27FC236}">
                <a16:creationId xmlns:a16="http://schemas.microsoft.com/office/drawing/2014/main" id="{DB5947EC-5BB4-7AE2-D7B2-6D14BC463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9596" y="4167689"/>
            <a:ext cx="477960" cy="477960"/>
          </a:xfrm>
          <a:prstGeom prst="rect">
            <a:avLst/>
          </a:prstGeom>
        </p:spPr>
      </p:pic>
      <p:pic>
        <p:nvPicPr>
          <p:cNvPr id="2050" name="Graphic 2049" descr="Needle with solid fill">
            <a:extLst>
              <a:ext uri="{FF2B5EF4-FFF2-40B4-BE49-F238E27FC236}">
                <a16:creationId xmlns:a16="http://schemas.microsoft.com/office/drawing/2014/main" id="{8D8EA666-DBB0-61F1-C982-B7CBCD6D1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9712" y="4167689"/>
            <a:ext cx="477960" cy="477960"/>
          </a:xfrm>
          <a:prstGeom prst="rect">
            <a:avLst/>
          </a:prstGeom>
        </p:spPr>
      </p:pic>
      <p:pic>
        <p:nvPicPr>
          <p:cNvPr id="2" name="Picture 1">
            <a:extLst>
              <a:ext uri="{FF2B5EF4-FFF2-40B4-BE49-F238E27FC236}">
                <a16:creationId xmlns:a16="http://schemas.microsoft.com/office/drawing/2014/main" id="{4E2FA088-9DC3-9BC5-C2E3-73C21921CACD}"/>
              </a:ext>
            </a:extLst>
          </p:cNvPr>
          <p:cNvPicPr>
            <a:picLocks noChangeAspect="1"/>
          </p:cNvPicPr>
          <p:nvPr/>
        </p:nvPicPr>
        <p:blipFill rotWithShape="1">
          <a:blip r:embed="rId6"/>
          <a:srcRect b="17994"/>
          <a:stretch/>
        </p:blipFill>
        <p:spPr>
          <a:xfrm>
            <a:off x="294322" y="3051674"/>
            <a:ext cx="3110949" cy="1855285"/>
          </a:xfrm>
          <a:prstGeom prst="rect">
            <a:avLst/>
          </a:prstGeom>
        </p:spPr>
      </p:pic>
      <p:sp>
        <p:nvSpPr>
          <p:cNvPr id="6" name="Isosceles Triangle 5">
            <a:extLst>
              <a:ext uri="{FF2B5EF4-FFF2-40B4-BE49-F238E27FC236}">
                <a16:creationId xmlns:a16="http://schemas.microsoft.com/office/drawing/2014/main" id="{2F63B091-1746-CA15-1DC4-C01583837B1C}"/>
              </a:ext>
            </a:extLst>
          </p:cNvPr>
          <p:cNvSpPr/>
          <p:nvPr/>
        </p:nvSpPr>
        <p:spPr>
          <a:xfrm rot="5400000">
            <a:off x="6967973" y="3091223"/>
            <a:ext cx="2388979" cy="490646"/>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GB" sz="1092">
              <a:solidFill>
                <a:srgbClr val="FFFFFF"/>
              </a:solidFill>
              <a:latin typeface="Source Sans Pro" panose="020B0503030403020204" pitchFamily="34" charset="0"/>
            </a:endParaRPr>
          </a:p>
        </p:txBody>
      </p:sp>
      <p:sp>
        <p:nvSpPr>
          <p:cNvPr id="7" name="Rectangle 6">
            <a:extLst>
              <a:ext uri="{FF2B5EF4-FFF2-40B4-BE49-F238E27FC236}">
                <a16:creationId xmlns:a16="http://schemas.microsoft.com/office/drawing/2014/main" id="{E7D744D3-8F63-AF49-8D4E-2482177BCBB4}"/>
              </a:ext>
            </a:extLst>
          </p:cNvPr>
          <p:cNvSpPr/>
          <p:nvPr/>
        </p:nvSpPr>
        <p:spPr>
          <a:xfrm>
            <a:off x="9124847" y="2848385"/>
            <a:ext cx="2037986" cy="9763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fr-CH" b="1" dirty="0">
              <a:solidFill>
                <a:srgbClr val="000000"/>
              </a:solidFill>
              <a:latin typeface="Source Sans Pro" panose="020B0503030403020204" pitchFamily="34" charset="0"/>
            </a:endParaRPr>
          </a:p>
          <a:p>
            <a:pPr algn="ctr" defTabSz="914358"/>
            <a:r>
              <a:rPr lang="fr-CH" b="1" dirty="0">
                <a:solidFill>
                  <a:srgbClr val="000000"/>
                </a:solidFill>
                <a:latin typeface="Source Sans Pro" panose="020B0503030403020204" pitchFamily="34" charset="0"/>
              </a:rPr>
              <a:t>Launch in July as proof of concept</a:t>
            </a:r>
          </a:p>
          <a:p>
            <a:pPr algn="ctr" defTabSz="914358"/>
            <a:endParaRPr lang="en-US" dirty="0">
              <a:solidFill>
                <a:srgbClr val="000000"/>
              </a:solidFill>
              <a:latin typeface="Source Sans Pro" panose="020B0503030403020204" pitchFamily="34" charset="0"/>
            </a:endParaRPr>
          </a:p>
        </p:txBody>
      </p:sp>
      <p:sp>
        <p:nvSpPr>
          <p:cNvPr id="3" name="Oval 2">
            <a:extLst>
              <a:ext uri="{FF2B5EF4-FFF2-40B4-BE49-F238E27FC236}">
                <a16:creationId xmlns:a16="http://schemas.microsoft.com/office/drawing/2014/main" id="{35A26FE6-1629-EDB8-8DE1-676C1CAAC918}"/>
              </a:ext>
            </a:extLst>
          </p:cNvPr>
          <p:cNvSpPr/>
          <p:nvPr/>
        </p:nvSpPr>
        <p:spPr>
          <a:xfrm>
            <a:off x="1673847" y="5427979"/>
            <a:ext cx="360485" cy="3692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1</a:t>
            </a:r>
            <a:endParaRPr lang="en-US" dirty="0"/>
          </a:p>
        </p:txBody>
      </p:sp>
      <p:sp>
        <p:nvSpPr>
          <p:cNvPr id="8" name="Oval 7">
            <a:extLst>
              <a:ext uri="{FF2B5EF4-FFF2-40B4-BE49-F238E27FC236}">
                <a16:creationId xmlns:a16="http://schemas.microsoft.com/office/drawing/2014/main" id="{239CC31D-6FD7-FAEF-2CE5-33257AB54359}"/>
              </a:ext>
            </a:extLst>
          </p:cNvPr>
          <p:cNvSpPr/>
          <p:nvPr/>
        </p:nvSpPr>
        <p:spPr>
          <a:xfrm>
            <a:off x="3796839" y="5404195"/>
            <a:ext cx="360485" cy="3692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2</a:t>
            </a:r>
            <a:endParaRPr lang="en-US" dirty="0"/>
          </a:p>
        </p:txBody>
      </p:sp>
      <p:sp>
        <p:nvSpPr>
          <p:cNvPr id="9" name="Oval 8">
            <a:extLst>
              <a:ext uri="{FF2B5EF4-FFF2-40B4-BE49-F238E27FC236}">
                <a16:creationId xmlns:a16="http://schemas.microsoft.com/office/drawing/2014/main" id="{DD2C233E-E219-81BD-73FD-94DE2B0BFEDE}"/>
              </a:ext>
            </a:extLst>
          </p:cNvPr>
          <p:cNvSpPr/>
          <p:nvPr/>
        </p:nvSpPr>
        <p:spPr>
          <a:xfrm>
            <a:off x="6227072" y="5427979"/>
            <a:ext cx="360485" cy="3692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3</a:t>
            </a:r>
            <a:endParaRPr lang="en-US" dirty="0"/>
          </a:p>
        </p:txBody>
      </p:sp>
      <p:sp>
        <p:nvSpPr>
          <p:cNvPr id="11" name="Oval 10">
            <a:extLst>
              <a:ext uri="{FF2B5EF4-FFF2-40B4-BE49-F238E27FC236}">
                <a16:creationId xmlns:a16="http://schemas.microsoft.com/office/drawing/2014/main" id="{71860732-6A29-EC47-FD54-4C4AFD1AEBC3}"/>
              </a:ext>
            </a:extLst>
          </p:cNvPr>
          <p:cNvSpPr/>
          <p:nvPr/>
        </p:nvSpPr>
        <p:spPr>
          <a:xfrm>
            <a:off x="8371381" y="5404195"/>
            <a:ext cx="360485" cy="3692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4</a:t>
            </a:r>
            <a:endParaRPr lang="en-US" dirty="0"/>
          </a:p>
        </p:txBody>
      </p:sp>
    </p:spTree>
    <p:extLst>
      <p:ext uri="{BB962C8B-B14F-4D97-AF65-F5344CB8AC3E}">
        <p14:creationId xmlns:p14="http://schemas.microsoft.com/office/powerpoint/2010/main" val="30355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9CDFDB-9B08-F922-C458-C0C37DDDD09F}"/>
              </a:ext>
            </a:extLst>
          </p:cNvPr>
          <p:cNvSpPr>
            <a:spLocks noGrp="1"/>
          </p:cNvSpPr>
          <p:nvPr>
            <p:ph type="sldNum" sz="quarter" idx="12"/>
          </p:nvPr>
        </p:nvSpPr>
        <p:spPr/>
        <p:txBody>
          <a:bodyPr/>
          <a:lstStyle/>
          <a:p>
            <a:pPr defTabSz="914358"/>
            <a:fld id="{E2E31AFC-DF42-41A5-B57C-06A83BBA6616}" type="slidenum">
              <a:rPr lang="en-GB">
                <a:solidFill>
                  <a:srgbClr val="000000">
                    <a:tint val="75000"/>
                  </a:srgbClr>
                </a:solidFill>
              </a:rPr>
              <a:pPr defTabSz="914358"/>
              <a:t>18</a:t>
            </a:fld>
            <a:endParaRPr lang="en-GB">
              <a:solidFill>
                <a:srgbClr val="000000">
                  <a:tint val="75000"/>
                </a:srgbClr>
              </a:solidFill>
            </a:endParaRPr>
          </a:p>
        </p:txBody>
      </p:sp>
      <p:sp>
        <p:nvSpPr>
          <p:cNvPr id="4" name="Title 3">
            <a:extLst>
              <a:ext uri="{FF2B5EF4-FFF2-40B4-BE49-F238E27FC236}">
                <a16:creationId xmlns:a16="http://schemas.microsoft.com/office/drawing/2014/main" id="{89D3E629-BA01-5A09-75B2-73525CF784D2}"/>
              </a:ext>
            </a:extLst>
          </p:cNvPr>
          <p:cNvSpPr>
            <a:spLocks noGrp="1"/>
          </p:cNvSpPr>
          <p:nvPr>
            <p:ph type="title"/>
          </p:nvPr>
        </p:nvSpPr>
        <p:spPr>
          <a:xfrm>
            <a:off x="292821" y="273481"/>
            <a:ext cx="5080926" cy="406877"/>
          </a:xfrm>
        </p:spPr>
        <p:txBody>
          <a:bodyPr/>
          <a:lstStyle/>
          <a:p>
            <a:r>
              <a:rPr lang="fr-CH"/>
              <a:t>Prototype </a:t>
            </a:r>
            <a:r>
              <a:rPr lang="fr-CH" err="1"/>
              <a:t>visuals</a:t>
            </a:r>
            <a:endParaRPr lang="en-US"/>
          </a:p>
        </p:txBody>
      </p:sp>
      <p:sp>
        <p:nvSpPr>
          <p:cNvPr id="5" name="Text Placeholder 4">
            <a:extLst>
              <a:ext uri="{FF2B5EF4-FFF2-40B4-BE49-F238E27FC236}">
                <a16:creationId xmlns:a16="http://schemas.microsoft.com/office/drawing/2014/main" id="{BFEE5074-425D-0354-D4A5-836B71034846}"/>
              </a:ext>
            </a:extLst>
          </p:cNvPr>
          <p:cNvSpPr>
            <a:spLocks noGrp="1"/>
          </p:cNvSpPr>
          <p:nvPr>
            <p:ph type="body" sz="quarter" idx="14"/>
          </p:nvPr>
        </p:nvSpPr>
        <p:spPr>
          <a:xfrm>
            <a:off x="578026" y="1682567"/>
            <a:ext cx="11035951" cy="361996"/>
          </a:xfrm>
        </p:spPr>
        <p:txBody>
          <a:bodyPr/>
          <a:lstStyle/>
          <a:p>
            <a:endParaRPr lang="en-US"/>
          </a:p>
        </p:txBody>
      </p:sp>
      <p:pic>
        <p:nvPicPr>
          <p:cNvPr id="7" name="Picture 6">
            <a:extLst>
              <a:ext uri="{FF2B5EF4-FFF2-40B4-BE49-F238E27FC236}">
                <a16:creationId xmlns:a16="http://schemas.microsoft.com/office/drawing/2014/main" id="{D56698C4-A736-7833-20D8-FB306640D8A0}"/>
              </a:ext>
            </a:extLst>
          </p:cNvPr>
          <p:cNvPicPr>
            <a:picLocks noChangeAspect="1"/>
          </p:cNvPicPr>
          <p:nvPr/>
        </p:nvPicPr>
        <p:blipFill>
          <a:blip r:embed="rId2"/>
          <a:stretch>
            <a:fillRect/>
          </a:stretch>
        </p:blipFill>
        <p:spPr>
          <a:xfrm>
            <a:off x="186128" y="957328"/>
            <a:ext cx="4700787" cy="4799983"/>
          </a:xfrm>
          <a:prstGeom prst="rect">
            <a:avLst/>
          </a:prstGeom>
        </p:spPr>
      </p:pic>
      <p:pic>
        <p:nvPicPr>
          <p:cNvPr id="9" name="Picture 8">
            <a:extLst>
              <a:ext uri="{FF2B5EF4-FFF2-40B4-BE49-F238E27FC236}">
                <a16:creationId xmlns:a16="http://schemas.microsoft.com/office/drawing/2014/main" id="{8E139839-80BD-E45A-2E9B-D80441B2222B}"/>
              </a:ext>
            </a:extLst>
          </p:cNvPr>
          <p:cNvPicPr>
            <a:picLocks noChangeAspect="1"/>
          </p:cNvPicPr>
          <p:nvPr/>
        </p:nvPicPr>
        <p:blipFill>
          <a:blip r:embed="rId3"/>
          <a:stretch>
            <a:fillRect/>
          </a:stretch>
        </p:blipFill>
        <p:spPr>
          <a:xfrm>
            <a:off x="4608641" y="476920"/>
            <a:ext cx="3866088" cy="3678867"/>
          </a:xfrm>
          <a:prstGeom prst="rect">
            <a:avLst/>
          </a:prstGeom>
        </p:spPr>
      </p:pic>
      <p:pic>
        <p:nvPicPr>
          <p:cNvPr id="13" name="Picture 12">
            <a:extLst>
              <a:ext uri="{FF2B5EF4-FFF2-40B4-BE49-F238E27FC236}">
                <a16:creationId xmlns:a16="http://schemas.microsoft.com/office/drawing/2014/main" id="{01704AD7-9754-09A3-C1F0-3CB14292B15A}"/>
              </a:ext>
            </a:extLst>
          </p:cNvPr>
          <p:cNvPicPr>
            <a:picLocks noChangeAspect="1"/>
          </p:cNvPicPr>
          <p:nvPr/>
        </p:nvPicPr>
        <p:blipFill>
          <a:blip r:embed="rId4"/>
          <a:stretch>
            <a:fillRect/>
          </a:stretch>
        </p:blipFill>
        <p:spPr>
          <a:xfrm>
            <a:off x="8196454" y="476920"/>
            <a:ext cx="4034057" cy="3113665"/>
          </a:xfrm>
          <a:prstGeom prst="rect">
            <a:avLst/>
          </a:prstGeom>
        </p:spPr>
      </p:pic>
      <p:pic>
        <p:nvPicPr>
          <p:cNvPr id="11" name="Picture 10">
            <a:extLst>
              <a:ext uri="{FF2B5EF4-FFF2-40B4-BE49-F238E27FC236}">
                <a16:creationId xmlns:a16="http://schemas.microsoft.com/office/drawing/2014/main" id="{794B10C1-C9E1-0C04-DA21-C0C8DDD0DB78}"/>
              </a:ext>
            </a:extLst>
          </p:cNvPr>
          <p:cNvPicPr>
            <a:picLocks noChangeAspect="1"/>
          </p:cNvPicPr>
          <p:nvPr/>
        </p:nvPicPr>
        <p:blipFill>
          <a:blip r:embed="rId5"/>
          <a:stretch>
            <a:fillRect/>
          </a:stretch>
        </p:blipFill>
        <p:spPr>
          <a:xfrm>
            <a:off x="5923002" y="2890986"/>
            <a:ext cx="4546904" cy="3810738"/>
          </a:xfrm>
          <a:prstGeom prst="rect">
            <a:avLst/>
          </a:prstGeom>
        </p:spPr>
      </p:pic>
    </p:spTree>
    <p:extLst>
      <p:ext uri="{BB962C8B-B14F-4D97-AF65-F5344CB8AC3E}">
        <p14:creationId xmlns:p14="http://schemas.microsoft.com/office/powerpoint/2010/main" val="352577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3" name="Rectangle 12">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10" descr="A group of people posing for a photo&#10;&#10;Description automatically generated">
            <a:extLst>
              <a:ext uri="{FF2B5EF4-FFF2-40B4-BE49-F238E27FC236}">
                <a16:creationId xmlns:a16="http://schemas.microsoft.com/office/drawing/2014/main" id="{B1E1E9B7-044C-F23E-CF62-BC0CD0C4721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2478" b="3252"/>
          <a:stretch>
            <a:fillRect/>
          </a:stretch>
        </p:blipFill>
        <p:spPr>
          <a:xfrm>
            <a:off x="-3175" y="10"/>
            <a:ext cx="12192000" cy="6857990"/>
          </a:xfrm>
          <a:prstGeom prst="rect">
            <a:avLst/>
          </a:prstGeom>
          <a:noFill/>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B846733-BAFA-C4E0-69BE-36F0DBEA0DE1}"/>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a:t>GNN Meeting</a:t>
            </a:r>
          </a:p>
        </p:txBody>
      </p:sp>
    </p:spTree>
    <p:extLst>
      <p:ext uri="{BB962C8B-B14F-4D97-AF65-F5344CB8AC3E}">
        <p14:creationId xmlns:p14="http://schemas.microsoft.com/office/powerpoint/2010/main" val="6395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120372ED-1C89-4091-93A0-199B75521E89}"/>
              </a:ext>
            </a:extLst>
          </p:cNvPr>
          <p:cNvSpPr>
            <a:spLocks noGrp="1"/>
          </p:cNvSpPr>
          <p:nvPr>
            <p:ph type="title"/>
          </p:nvPr>
        </p:nvSpPr>
        <p:spPr/>
        <p:txBody>
          <a:bodyPr/>
          <a:lstStyle/>
          <a:p>
            <a:r>
              <a:rPr lang="en-US" dirty="0"/>
              <a:t>GNN steering committee</a:t>
            </a:r>
            <a:endParaRPr lang="en-GB" dirty="0"/>
          </a:p>
        </p:txBody>
      </p:sp>
      <p:sp>
        <p:nvSpPr>
          <p:cNvPr id="93" name="Text Placeholder 92">
            <a:extLst>
              <a:ext uri="{FF2B5EF4-FFF2-40B4-BE49-F238E27FC236}">
                <a16:creationId xmlns:a16="http://schemas.microsoft.com/office/drawing/2014/main" id="{7340108E-1769-4BE3-A051-C719D88D694A}"/>
              </a:ext>
            </a:extLst>
          </p:cNvPr>
          <p:cNvSpPr>
            <a:spLocks noGrp="1"/>
          </p:cNvSpPr>
          <p:nvPr>
            <p:ph type="body" sz="quarter" idx="14"/>
          </p:nvPr>
        </p:nvSpPr>
        <p:spPr>
          <a:xfrm>
            <a:off x="1740536" y="1613917"/>
            <a:ext cx="2276115" cy="550022"/>
          </a:xfrm>
        </p:spPr>
        <p:txBody>
          <a:bodyPr/>
          <a:lstStyle/>
          <a:p>
            <a:pPr lvl="0"/>
            <a:r>
              <a:rPr lang="en-GB" dirty="0"/>
              <a:t>Simona Ruta</a:t>
            </a:r>
          </a:p>
          <a:p>
            <a:pPr lvl="1"/>
            <a:r>
              <a:rPr lang="en-GB" dirty="0"/>
              <a:t>EURO representative</a:t>
            </a:r>
          </a:p>
          <a:p>
            <a:pPr lvl="1"/>
            <a:r>
              <a:rPr lang="en-GB" dirty="0"/>
              <a:t>NITAG Chair in Romania</a:t>
            </a:r>
          </a:p>
        </p:txBody>
      </p:sp>
      <p:sp>
        <p:nvSpPr>
          <p:cNvPr id="95" name="Text Placeholder 94">
            <a:extLst>
              <a:ext uri="{FF2B5EF4-FFF2-40B4-BE49-F238E27FC236}">
                <a16:creationId xmlns:a16="http://schemas.microsoft.com/office/drawing/2014/main" id="{1E52F149-BF9C-4E1B-8828-002107D9287D}"/>
              </a:ext>
            </a:extLst>
          </p:cNvPr>
          <p:cNvSpPr>
            <a:spLocks noGrp="1"/>
          </p:cNvSpPr>
          <p:nvPr>
            <p:ph type="body" sz="quarter" idx="16"/>
          </p:nvPr>
        </p:nvSpPr>
        <p:spPr>
          <a:xfrm>
            <a:off x="5565040" y="1593265"/>
            <a:ext cx="2276115" cy="591325"/>
          </a:xfrm>
        </p:spPr>
        <p:txBody>
          <a:bodyPr/>
          <a:lstStyle/>
          <a:p>
            <a:pPr lvl="0"/>
            <a:r>
              <a:rPr lang="en-GB" dirty="0"/>
              <a:t>Nhamo Gonah</a:t>
            </a:r>
          </a:p>
          <a:p>
            <a:pPr lvl="1"/>
            <a:r>
              <a:rPr lang="en-GB" dirty="0"/>
              <a:t>Representative of the AFRO region</a:t>
            </a:r>
          </a:p>
          <a:p>
            <a:pPr lvl="2"/>
            <a:r>
              <a:rPr lang="en-GB" dirty="0">
                <a:latin typeface="Poppins" pitchFamily="2" charset="77"/>
                <a:cs typeface="Poppins" pitchFamily="2" charset="77"/>
              </a:rPr>
              <a:t>NITAG chair in Zimbabwe</a:t>
            </a:r>
          </a:p>
        </p:txBody>
      </p:sp>
      <p:pic>
        <p:nvPicPr>
          <p:cNvPr id="4" name="Picture Placeholder 3" descr="A person in a suit&#10;&#10;Description automatically generated with medium confidence">
            <a:extLst>
              <a:ext uri="{FF2B5EF4-FFF2-40B4-BE49-F238E27FC236}">
                <a16:creationId xmlns:a16="http://schemas.microsoft.com/office/drawing/2014/main" id="{1ADA7D4D-5C9D-43E9-B1F8-E949927CBEE1}"/>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956" b="956"/>
          <a:stretch>
            <a:fillRect/>
          </a:stretch>
        </p:blipFill>
        <p:spPr>
          <a:xfrm>
            <a:off x="8175351" y="3936717"/>
            <a:ext cx="829872" cy="814863"/>
          </a:xfrm>
        </p:spPr>
      </p:pic>
      <p:pic>
        <p:nvPicPr>
          <p:cNvPr id="13" name="Picture Placeholder 12" descr="A person smiling for the camera&#10;&#10;Description automatically generated with low confidence">
            <a:extLst>
              <a:ext uri="{FF2B5EF4-FFF2-40B4-BE49-F238E27FC236}">
                <a16:creationId xmlns:a16="http://schemas.microsoft.com/office/drawing/2014/main" id="{6F65F918-D9FB-4CE3-882E-18E32AB1AC99}"/>
              </a:ext>
            </a:extLst>
          </p:cNvPr>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l="16017" r="16017"/>
          <a:stretch>
            <a:fillRect/>
          </a:stretch>
        </p:blipFill>
        <p:spPr>
          <a:xfrm>
            <a:off x="571721" y="5057241"/>
            <a:ext cx="829872" cy="814863"/>
          </a:xfrm>
        </p:spPr>
      </p:pic>
      <p:pic>
        <p:nvPicPr>
          <p:cNvPr id="11" name="Picture Placeholder 10" descr="A person in a suit and tie&#10;&#10;Description automatically generated with medium confidence">
            <a:extLst>
              <a:ext uri="{FF2B5EF4-FFF2-40B4-BE49-F238E27FC236}">
                <a16:creationId xmlns:a16="http://schemas.microsoft.com/office/drawing/2014/main" id="{F5F16EFB-C9D3-49D3-AA29-0772679020DB}"/>
              </a:ext>
            </a:extLst>
          </p:cNvPr>
          <p:cNvPicPr>
            <a:picLocks noGrp="1" noChangeAspect="1"/>
          </p:cNvPicPr>
          <p:nvPr>
            <p:ph type="pic" sz="quarter" idx="35"/>
          </p:nvPr>
        </p:nvPicPr>
        <p:blipFill>
          <a:blip r:embed="rId5">
            <a:extLst>
              <a:ext uri="{28A0092B-C50C-407E-A947-70E740481C1C}">
                <a14:useLocalDpi xmlns:a14="http://schemas.microsoft.com/office/drawing/2010/main" val="0"/>
              </a:ext>
            </a:extLst>
          </a:blip>
          <a:srcRect l="16017" r="16017"/>
          <a:stretch>
            <a:fillRect/>
          </a:stretch>
        </p:blipFill>
        <p:spPr>
          <a:xfrm>
            <a:off x="8221267" y="2620228"/>
            <a:ext cx="829872" cy="814863"/>
          </a:xfrm>
        </p:spPr>
      </p:pic>
      <p:sp>
        <p:nvSpPr>
          <p:cNvPr id="108" name="Text Placeholder 107">
            <a:extLst>
              <a:ext uri="{FF2B5EF4-FFF2-40B4-BE49-F238E27FC236}">
                <a16:creationId xmlns:a16="http://schemas.microsoft.com/office/drawing/2014/main" id="{2CCA4EAD-27B1-40D5-91DB-5ADF69BA6ADE}"/>
              </a:ext>
            </a:extLst>
          </p:cNvPr>
          <p:cNvSpPr>
            <a:spLocks noGrp="1"/>
          </p:cNvSpPr>
          <p:nvPr>
            <p:ph type="body" sz="quarter" idx="38"/>
          </p:nvPr>
        </p:nvSpPr>
        <p:spPr>
          <a:xfrm>
            <a:off x="1740536" y="2822288"/>
            <a:ext cx="2276115" cy="552443"/>
          </a:xfrm>
        </p:spPr>
        <p:txBody>
          <a:bodyPr/>
          <a:lstStyle/>
          <a:p>
            <a:pPr lvl="0"/>
            <a:r>
              <a:rPr lang="en-GB" dirty="0"/>
              <a:t>Mario Melgar</a:t>
            </a:r>
          </a:p>
          <a:p>
            <a:pPr lvl="1"/>
            <a:r>
              <a:rPr lang="en-GB" dirty="0"/>
              <a:t>GNN Chair &amp; PAHO representative</a:t>
            </a:r>
          </a:p>
          <a:p>
            <a:pPr lvl="2"/>
            <a:r>
              <a:rPr lang="en-GB" dirty="0"/>
              <a:t>NITAG member in Guatemala</a:t>
            </a:r>
          </a:p>
        </p:txBody>
      </p:sp>
      <p:sp>
        <p:nvSpPr>
          <p:cNvPr id="109" name="Text Placeholder 108">
            <a:extLst>
              <a:ext uri="{FF2B5EF4-FFF2-40B4-BE49-F238E27FC236}">
                <a16:creationId xmlns:a16="http://schemas.microsoft.com/office/drawing/2014/main" id="{0FE28D43-511C-47E7-939C-6D46299B1F96}"/>
              </a:ext>
            </a:extLst>
          </p:cNvPr>
          <p:cNvSpPr>
            <a:spLocks noGrp="1"/>
          </p:cNvSpPr>
          <p:nvPr>
            <p:ph type="body" sz="quarter" idx="39"/>
          </p:nvPr>
        </p:nvSpPr>
        <p:spPr>
          <a:xfrm>
            <a:off x="5565040" y="2802847"/>
            <a:ext cx="2276115" cy="591325"/>
          </a:xfrm>
        </p:spPr>
        <p:txBody>
          <a:bodyPr/>
          <a:lstStyle/>
          <a:p>
            <a:pPr lvl="0"/>
            <a:r>
              <a:rPr lang="en-GB" dirty="0"/>
              <a:t>Matthew Tunis</a:t>
            </a:r>
          </a:p>
          <a:p>
            <a:pPr lvl="1"/>
            <a:r>
              <a:rPr lang="en-GB" dirty="0"/>
              <a:t>Advisor</a:t>
            </a:r>
          </a:p>
          <a:p>
            <a:pPr lvl="2"/>
            <a:r>
              <a:rPr lang="en-GB" dirty="0">
                <a:latin typeface="Poppins" pitchFamily="2" charset="77"/>
                <a:cs typeface="Poppins" pitchFamily="2" charset="77"/>
              </a:rPr>
              <a:t>NACI secretariat </a:t>
            </a:r>
          </a:p>
        </p:txBody>
      </p:sp>
      <p:sp>
        <p:nvSpPr>
          <p:cNvPr id="111" name="Text Placeholder 110">
            <a:extLst>
              <a:ext uri="{FF2B5EF4-FFF2-40B4-BE49-F238E27FC236}">
                <a16:creationId xmlns:a16="http://schemas.microsoft.com/office/drawing/2014/main" id="{C27E5517-E1B4-46CF-8A40-F8F0E6542D69}"/>
              </a:ext>
            </a:extLst>
          </p:cNvPr>
          <p:cNvSpPr>
            <a:spLocks noGrp="1"/>
          </p:cNvSpPr>
          <p:nvPr>
            <p:ph type="body" sz="quarter" idx="41"/>
          </p:nvPr>
        </p:nvSpPr>
        <p:spPr>
          <a:xfrm>
            <a:off x="1740536" y="4033081"/>
            <a:ext cx="2276115" cy="550022"/>
          </a:xfrm>
        </p:spPr>
        <p:txBody>
          <a:bodyPr/>
          <a:lstStyle/>
          <a:p>
            <a:pPr lvl="0"/>
            <a:r>
              <a:rPr lang="en-GB" dirty="0"/>
              <a:t>Mimi Lhamu</a:t>
            </a:r>
          </a:p>
          <a:p>
            <a:pPr lvl="1"/>
            <a:r>
              <a:rPr lang="en-GB" dirty="0"/>
              <a:t>Representative of the SEARO Region</a:t>
            </a:r>
          </a:p>
          <a:p>
            <a:pPr marL="0" marR="0" lvl="2" indent="0" algn="l" defTabSz="554492" rtl="0" eaLnBrk="1" fontAlgn="auto" latinLnBrk="0" hangingPunct="1">
              <a:lnSpc>
                <a:spcPct val="120000"/>
              </a:lnSpc>
              <a:spcBef>
                <a:spcPts val="0"/>
              </a:spcBef>
              <a:spcAft>
                <a:spcPts val="728"/>
              </a:spcAft>
              <a:buClr>
                <a:srgbClr val="009CDE"/>
              </a:buClr>
              <a:buSzPct val="110000"/>
              <a:buFontTx/>
              <a:buNone/>
              <a:tabLst/>
              <a:defRPr/>
            </a:pPr>
            <a:r>
              <a:rPr kumimoji="0" lang="en-GB" sz="970" b="0" i="0" u="none" strike="noStrike" kern="1200" cap="none" spc="0" normalizeH="0" baseline="0" noProof="0" dirty="0">
                <a:ln>
                  <a:noFill/>
                </a:ln>
                <a:solidFill>
                  <a:srgbClr val="009CDE"/>
                </a:solidFill>
                <a:effectLst/>
                <a:uLnTx/>
                <a:uFillTx/>
                <a:latin typeface="Poppins" pitchFamily="2" charset="77"/>
                <a:ea typeface="Roboto" panose="02000000000000000000" pitchFamily="2" charset="0"/>
                <a:cs typeface="Poppins" pitchFamily="2" charset="77"/>
              </a:rPr>
              <a:t>NITAG Co-chair in Bhutan</a:t>
            </a:r>
          </a:p>
        </p:txBody>
      </p:sp>
      <p:sp>
        <p:nvSpPr>
          <p:cNvPr id="112" name="Text Placeholder 111">
            <a:extLst>
              <a:ext uri="{FF2B5EF4-FFF2-40B4-BE49-F238E27FC236}">
                <a16:creationId xmlns:a16="http://schemas.microsoft.com/office/drawing/2014/main" id="{53C240FA-736D-4D9D-AC2D-F7019BC4E94E}"/>
              </a:ext>
            </a:extLst>
          </p:cNvPr>
          <p:cNvSpPr>
            <a:spLocks noGrp="1"/>
          </p:cNvSpPr>
          <p:nvPr>
            <p:ph type="body" sz="quarter" idx="42"/>
          </p:nvPr>
        </p:nvSpPr>
        <p:spPr>
          <a:xfrm>
            <a:off x="9390082" y="2731998"/>
            <a:ext cx="2276115" cy="591325"/>
          </a:xfrm>
        </p:spPr>
        <p:txBody>
          <a:bodyPr/>
          <a:lstStyle/>
          <a:p>
            <a:pPr lvl="0"/>
            <a:r>
              <a:rPr lang="en-GB" dirty="0"/>
              <a:t>Andrew Earnshaw</a:t>
            </a:r>
          </a:p>
          <a:p>
            <a:pPr lvl="1"/>
            <a:r>
              <a:rPr lang="en-GB" dirty="0"/>
              <a:t>Advisor</a:t>
            </a:r>
          </a:p>
          <a:p>
            <a:pPr lvl="2"/>
            <a:r>
              <a:rPr lang="en-GB" dirty="0">
                <a:latin typeface="Poppins" pitchFamily="2" charset="77"/>
                <a:cs typeface="Poppins" pitchFamily="2" charset="77"/>
              </a:rPr>
              <a:t>JCVI secretariat</a:t>
            </a:r>
          </a:p>
        </p:txBody>
      </p:sp>
      <p:sp>
        <p:nvSpPr>
          <p:cNvPr id="114" name="Text Placeholder 113">
            <a:extLst>
              <a:ext uri="{FF2B5EF4-FFF2-40B4-BE49-F238E27FC236}">
                <a16:creationId xmlns:a16="http://schemas.microsoft.com/office/drawing/2014/main" id="{DC76A627-0745-42A5-8F15-18A02CA0B06B}"/>
              </a:ext>
            </a:extLst>
          </p:cNvPr>
          <p:cNvSpPr>
            <a:spLocks noGrp="1"/>
          </p:cNvSpPr>
          <p:nvPr>
            <p:ph type="body" sz="quarter" idx="44"/>
          </p:nvPr>
        </p:nvSpPr>
        <p:spPr>
          <a:xfrm>
            <a:off x="9344435" y="4067927"/>
            <a:ext cx="2276115" cy="552443"/>
          </a:xfrm>
        </p:spPr>
        <p:txBody>
          <a:bodyPr/>
          <a:lstStyle/>
          <a:p>
            <a:pPr lvl="0"/>
            <a:r>
              <a:rPr lang="en-GB" dirty="0"/>
              <a:t>Ridha Barbouche</a:t>
            </a:r>
          </a:p>
          <a:p>
            <a:pPr lvl="1"/>
            <a:r>
              <a:rPr lang="en-GB" dirty="0"/>
              <a:t>Representative of the EMRO region</a:t>
            </a:r>
          </a:p>
          <a:p>
            <a:pPr lvl="2"/>
            <a:r>
              <a:rPr lang="en-GB" dirty="0"/>
              <a:t>NITAG core member Tunisia</a:t>
            </a:r>
          </a:p>
        </p:txBody>
      </p:sp>
      <p:sp>
        <p:nvSpPr>
          <p:cNvPr id="115" name="Text Placeholder 114">
            <a:extLst>
              <a:ext uri="{FF2B5EF4-FFF2-40B4-BE49-F238E27FC236}">
                <a16:creationId xmlns:a16="http://schemas.microsoft.com/office/drawing/2014/main" id="{0D61062B-FF05-4B0D-ADF4-974C58947798}"/>
              </a:ext>
            </a:extLst>
          </p:cNvPr>
          <p:cNvSpPr>
            <a:spLocks noGrp="1"/>
          </p:cNvSpPr>
          <p:nvPr>
            <p:ph type="body" sz="quarter" idx="45"/>
          </p:nvPr>
        </p:nvSpPr>
        <p:spPr>
          <a:xfrm>
            <a:off x="1740536" y="5169010"/>
            <a:ext cx="2276115" cy="591325"/>
          </a:xfrm>
        </p:spPr>
        <p:txBody>
          <a:bodyPr/>
          <a:lstStyle/>
          <a:p>
            <a:pPr lvl="0"/>
            <a:r>
              <a:rPr lang="en-GB" dirty="0"/>
              <a:t>Louise Henaff</a:t>
            </a:r>
          </a:p>
          <a:p>
            <a:pPr lvl="1"/>
            <a:r>
              <a:rPr lang="en-GB" dirty="0"/>
              <a:t>GNN executive secretary</a:t>
            </a:r>
          </a:p>
          <a:p>
            <a:pPr lvl="2"/>
            <a:r>
              <a:rPr lang="en-GB" dirty="0">
                <a:latin typeface="Poppins" pitchFamily="2" charset="77"/>
                <a:cs typeface="Poppins" pitchFamily="2" charset="77"/>
              </a:rPr>
              <a:t>SAGE secretariat</a:t>
            </a:r>
          </a:p>
        </p:txBody>
      </p:sp>
      <p:sp>
        <p:nvSpPr>
          <p:cNvPr id="25" name="Text Placeholder 92">
            <a:extLst>
              <a:ext uri="{FF2B5EF4-FFF2-40B4-BE49-F238E27FC236}">
                <a16:creationId xmlns:a16="http://schemas.microsoft.com/office/drawing/2014/main" id="{DDC75E6C-E73C-4A2C-B549-723841BD573B}"/>
              </a:ext>
            </a:extLst>
          </p:cNvPr>
          <p:cNvSpPr txBox="1">
            <a:spLocks/>
          </p:cNvSpPr>
          <p:nvPr/>
        </p:nvSpPr>
        <p:spPr>
          <a:xfrm>
            <a:off x="9390082" y="1604375"/>
            <a:ext cx="2276115" cy="550022"/>
          </a:xfrm>
          <a:prstGeom prst="rect">
            <a:avLst/>
          </a:prstGeom>
        </p:spPr>
        <p:txBody>
          <a:bodyPr vert="horz" wrap="square" lIns="0" tIns="0" rIns="0" bIns="0" numCol="1" spcCol="756000" rtlCol="0" anchor="ctr"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092"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970"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0"/>
              </a:spcBef>
              <a:spcAft>
                <a:spcPts val="728"/>
              </a:spcAft>
              <a:buClr>
                <a:schemeClr val="accent1"/>
              </a:buClr>
              <a:buSzPct val="110000"/>
              <a:buFontTx/>
              <a:buNone/>
              <a:defRPr sz="970"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GB" sz="1092"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Nigel Crawford</a:t>
            </a:r>
          </a:p>
          <a:p>
            <a:pPr marL="0" marR="0" lvl="1" indent="0" algn="l" defTabSz="554492" rtl="0" eaLnBrk="1" fontAlgn="auto" latinLnBrk="0" hangingPunct="1">
              <a:lnSpc>
                <a:spcPct val="120000"/>
              </a:lnSpc>
              <a:spcBef>
                <a:spcPts val="0"/>
              </a:spcBef>
              <a:spcAft>
                <a:spcPts val="0"/>
              </a:spcAft>
              <a:buClr>
                <a:srgbClr val="009CDE"/>
              </a:buClr>
              <a:buSzPct val="110000"/>
              <a:buFont typeface="Arial" panose="020B0604020202020204" pitchFamily="34" charset="0"/>
              <a:buNone/>
              <a:tabLst/>
              <a:defRPr/>
            </a:pPr>
            <a:r>
              <a:rPr kumimoji="0" lang="en-GB" sz="97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Representative of the WPRO region</a:t>
            </a:r>
          </a:p>
          <a:p>
            <a:pPr marL="0" marR="0" lvl="1" indent="0" algn="l" defTabSz="554492" rtl="0" eaLnBrk="1" fontAlgn="auto" latinLnBrk="0" hangingPunct="1">
              <a:lnSpc>
                <a:spcPct val="120000"/>
              </a:lnSpc>
              <a:spcBef>
                <a:spcPts val="0"/>
              </a:spcBef>
              <a:spcAft>
                <a:spcPts val="0"/>
              </a:spcAft>
              <a:buClr>
                <a:srgbClr val="009CDE"/>
              </a:buClr>
              <a:buSzPct val="110000"/>
              <a:buFont typeface="Arial" panose="020B0604020202020204" pitchFamily="34" charset="0"/>
              <a:buNone/>
              <a:tabLst/>
              <a:defRPr/>
            </a:pPr>
            <a:r>
              <a:rPr kumimoji="0" lang="en-GB" sz="970" b="0" i="0" u="none" strike="noStrike" kern="1200" cap="none" spc="0" normalizeH="0" baseline="0" noProof="0" dirty="0">
                <a:ln>
                  <a:noFill/>
                </a:ln>
                <a:solidFill>
                  <a:srgbClr val="00B0F0"/>
                </a:solidFill>
                <a:effectLst/>
                <a:uLnTx/>
                <a:uFillTx/>
                <a:latin typeface="Poppins" pitchFamily="2" charset="77"/>
                <a:ea typeface="Roboto" panose="02000000000000000000" pitchFamily="2" charset="0"/>
                <a:cs typeface="Poppins" pitchFamily="2" charset="77"/>
              </a:rPr>
              <a:t>NITAG Chair in Australia</a:t>
            </a:r>
          </a:p>
        </p:txBody>
      </p:sp>
      <p:pic>
        <p:nvPicPr>
          <p:cNvPr id="26" name="Picture Placeholder 2">
            <a:extLst>
              <a:ext uri="{FF2B5EF4-FFF2-40B4-BE49-F238E27FC236}">
                <a16:creationId xmlns:a16="http://schemas.microsoft.com/office/drawing/2014/main" id="{16A2DFCF-385A-4E43-B942-D99B49BCFA02}"/>
              </a:ext>
            </a:extLst>
          </p:cNvPr>
          <p:cNvPicPr>
            <a:picLocks noChangeAspect="1"/>
          </p:cNvPicPr>
          <p:nvPr/>
        </p:nvPicPr>
        <p:blipFill>
          <a:blip r:embed="rId6">
            <a:extLst>
              <a:ext uri="{28A0092B-C50C-407E-A947-70E740481C1C}">
                <a14:useLocalDpi xmlns:a14="http://schemas.microsoft.com/office/drawing/2010/main" val="0"/>
              </a:ext>
            </a:extLst>
          </a:blip>
          <a:srcRect t="1084" b="1084"/>
          <a:stretch/>
        </p:blipFill>
        <p:spPr>
          <a:xfrm>
            <a:off x="8220998" y="1471954"/>
            <a:ext cx="829872" cy="814863"/>
          </a:xfrm>
          <a:prstGeom prst="ellipse">
            <a:avLst/>
          </a:prstGeom>
          <a:solidFill>
            <a:schemeClr val="bg2"/>
          </a:solidFill>
        </p:spPr>
      </p:pic>
      <p:pic>
        <p:nvPicPr>
          <p:cNvPr id="14" name="Picture Placeholder 13" descr="A person in a blue shirt&#10;&#10;Description automatically generated with medium confidence">
            <a:extLst>
              <a:ext uri="{FF2B5EF4-FFF2-40B4-BE49-F238E27FC236}">
                <a16:creationId xmlns:a16="http://schemas.microsoft.com/office/drawing/2014/main" id="{23F0DCA7-44F3-45A4-9624-BF146F20D3EC}"/>
              </a:ext>
            </a:extLst>
          </p:cNvPr>
          <p:cNvPicPr>
            <a:picLocks noGrp="1" noChangeAspect="1"/>
          </p:cNvPicPr>
          <p:nvPr>
            <p:ph type="pic" sz="quarter" idx="21"/>
          </p:nvPr>
        </p:nvPicPr>
        <p:blipFill>
          <a:blip r:embed="rId7">
            <a:extLst>
              <a:ext uri="{28A0092B-C50C-407E-A947-70E740481C1C}">
                <a14:useLocalDpi xmlns:a14="http://schemas.microsoft.com/office/drawing/2010/main" val="0"/>
              </a:ext>
            </a:extLst>
          </a:blip>
          <a:srcRect t="956" b="956"/>
          <a:stretch>
            <a:fillRect/>
          </a:stretch>
        </p:blipFill>
        <p:spPr/>
      </p:pic>
      <p:pic>
        <p:nvPicPr>
          <p:cNvPr id="7" name="Picture Placeholder 6" descr="A person in a blue robe&#10;&#10;Description automatically generated with low confidence">
            <a:extLst>
              <a:ext uri="{FF2B5EF4-FFF2-40B4-BE49-F238E27FC236}">
                <a16:creationId xmlns:a16="http://schemas.microsoft.com/office/drawing/2014/main" id="{C177DE68-D6EC-9650-2FEF-682892EF525D}"/>
              </a:ext>
            </a:extLst>
          </p:cNvPr>
          <p:cNvPicPr>
            <a:picLocks noGrp="1" noChangeAspect="1"/>
          </p:cNvPicPr>
          <p:nvPr>
            <p:ph type="pic" sz="quarter" idx="33"/>
          </p:nvPr>
        </p:nvPicPr>
        <p:blipFill>
          <a:blip r:embed="rId8">
            <a:extLst>
              <a:ext uri="{28A0092B-C50C-407E-A947-70E740481C1C}">
                <a14:useLocalDpi xmlns:a14="http://schemas.microsoft.com/office/drawing/2010/main" val="0"/>
              </a:ext>
            </a:extLst>
          </a:blip>
          <a:srcRect t="10477" b="10477"/>
          <a:stretch>
            <a:fillRect/>
          </a:stretch>
        </p:blipFill>
        <p:spPr/>
      </p:pic>
      <p:pic>
        <p:nvPicPr>
          <p:cNvPr id="10" name="Picture Placeholder 9" descr="A person in a white suit&#10;&#10;Description automatically generated">
            <a:extLst>
              <a:ext uri="{FF2B5EF4-FFF2-40B4-BE49-F238E27FC236}">
                <a16:creationId xmlns:a16="http://schemas.microsoft.com/office/drawing/2014/main" id="{DB091046-307B-6E3D-B9F4-D3E4739E843E}"/>
              </a:ext>
            </a:extLst>
          </p:cNvPr>
          <p:cNvPicPr>
            <a:picLocks noGrp="1" noChangeAspect="1"/>
          </p:cNvPicPr>
          <p:nvPr>
            <p:ph type="pic" sz="quarter" idx="15"/>
          </p:nvPr>
        </p:nvPicPr>
        <p:blipFill>
          <a:blip r:embed="rId9">
            <a:extLst>
              <a:ext uri="{28A0092B-C50C-407E-A947-70E740481C1C}">
                <a14:useLocalDpi xmlns:a14="http://schemas.microsoft.com/office/drawing/2010/main" val="0"/>
              </a:ext>
            </a:extLst>
          </a:blip>
          <a:srcRect t="22700" b="22700"/>
          <a:stretch>
            <a:fillRect/>
          </a:stretch>
        </p:blipFill>
        <p:spPr/>
      </p:pic>
      <p:sp>
        <p:nvSpPr>
          <p:cNvPr id="2" name="Text Placeholder 110">
            <a:extLst>
              <a:ext uri="{FF2B5EF4-FFF2-40B4-BE49-F238E27FC236}">
                <a16:creationId xmlns:a16="http://schemas.microsoft.com/office/drawing/2014/main" id="{4B334406-C51A-9E04-B230-703257175A50}"/>
              </a:ext>
            </a:extLst>
          </p:cNvPr>
          <p:cNvSpPr txBox="1">
            <a:spLocks/>
          </p:cNvSpPr>
          <p:nvPr/>
        </p:nvSpPr>
        <p:spPr>
          <a:xfrm>
            <a:off x="5565309" y="4033081"/>
            <a:ext cx="2276115" cy="550022"/>
          </a:xfrm>
          <a:prstGeom prst="rect">
            <a:avLst/>
          </a:prstGeom>
        </p:spPr>
        <p:txBody>
          <a:bodyPr vert="horz" wrap="square" lIns="0" tIns="0" rIns="0" bIns="0" numCol="1" spcCol="756000" rtlCol="0" anchor="ctr"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092"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970"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0"/>
              </a:spcBef>
              <a:spcAft>
                <a:spcPts val="728"/>
              </a:spcAft>
              <a:buClr>
                <a:schemeClr val="accent1"/>
              </a:buClr>
              <a:buSzPct val="110000"/>
              <a:buFontTx/>
              <a:buNone/>
              <a:defRPr sz="970"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GB" sz="1092"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Awnish Kumar Singh</a:t>
            </a:r>
          </a:p>
          <a:p>
            <a:pPr marL="0" marR="0" lvl="1" indent="0" algn="l" defTabSz="554492" rtl="0" eaLnBrk="1" fontAlgn="auto" latinLnBrk="0" hangingPunct="1">
              <a:lnSpc>
                <a:spcPct val="120000"/>
              </a:lnSpc>
              <a:spcBef>
                <a:spcPts val="0"/>
              </a:spcBef>
              <a:spcAft>
                <a:spcPts val="0"/>
              </a:spcAft>
              <a:buClr>
                <a:srgbClr val="009CDE"/>
              </a:buClr>
              <a:buSzPct val="110000"/>
              <a:buFont typeface="Arial" panose="020B0604020202020204" pitchFamily="34" charset="0"/>
              <a:buNone/>
              <a:tabLst/>
              <a:defRPr/>
            </a:pPr>
            <a:r>
              <a:rPr kumimoji="0" lang="en-GB" sz="97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Advisor</a:t>
            </a:r>
          </a:p>
          <a:p>
            <a:pPr marL="0" marR="0" lvl="2" indent="0" algn="l" defTabSz="554492" rtl="0" eaLnBrk="1" fontAlgn="auto" latinLnBrk="0" hangingPunct="1">
              <a:lnSpc>
                <a:spcPct val="120000"/>
              </a:lnSpc>
              <a:spcBef>
                <a:spcPts val="0"/>
              </a:spcBef>
              <a:spcAft>
                <a:spcPts val="728"/>
              </a:spcAft>
              <a:buClr>
                <a:srgbClr val="009CDE"/>
              </a:buClr>
              <a:buSzPct val="110000"/>
              <a:buFontTx/>
              <a:buNone/>
              <a:tabLst/>
              <a:defRPr/>
            </a:pPr>
            <a:r>
              <a:rPr kumimoji="0" lang="en-GB" sz="970" b="0" i="0" u="none" strike="noStrike" kern="1200" cap="none" spc="0" normalizeH="0" baseline="0" noProof="0" dirty="0">
                <a:ln>
                  <a:noFill/>
                </a:ln>
                <a:solidFill>
                  <a:srgbClr val="009CDE"/>
                </a:solidFill>
                <a:effectLst/>
                <a:uLnTx/>
                <a:uFillTx/>
                <a:latin typeface="Poppins" pitchFamily="2" charset="77"/>
                <a:ea typeface="Roboto" panose="02000000000000000000" pitchFamily="2" charset="0"/>
                <a:cs typeface="Poppins" pitchFamily="2" charset="77"/>
              </a:rPr>
              <a:t>NITAG secretariat India</a:t>
            </a:r>
          </a:p>
        </p:txBody>
      </p:sp>
      <p:pic>
        <p:nvPicPr>
          <p:cNvPr id="3" name="Picture Placeholder 6">
            <a:extLst>
              <a:ext uri="{FF2B5EF4-FFF2-40B4-BE49-F238E27FC236}">
                <a16:creationId xmlns:a16="http://schemas.microsoft.com/office/drawing/2014/main" id="{C64FCE50-B931-11CA-E74C-18A177CA8233}"/>
              </a:ext>
            </a:extLst>
          </p:cNvPr>
          <p:cNvPicPr>
            <a:picLocks noChangeAspect="1"/>
          </p:cNvPicPr>
          <p:nvPr/>
        </p:nvPicPr>
        <p:blipFill>
          <a:blip r:embed="rId10">
            <a:extLst>
              <a:ext uri="{28A0092B-C50C-407E-A947-70E740481C1C}">
                <a14:useLocalDpi xmlns:a14="http://schemas.microsoft.com/office/drawing/2010/main" val="0"/>
              </a:ext>
            </a:extLst>
          </a:blip>
          <a:srcRect l="3275" r="3275"/>
          <a:stretch/>
        </p:blipFill>
        <p:spPr>
          <a:xfrm>
            <a:off x="4396225" y="3900659"/>
            <a:ext cx="829872" cy="814863"/>
          </a:xfrm>
          <a:prstGeom prst="ellipse">
            <a:avLst/>
          </a:prstGeom>
          <a:solidFill>
            <a:schemeClr val="bg2"/>
          </a:solidFill>
        </p:spPr>
      </p:pic>
      <p:sp>
        <p:nvSpPr>
          <p:cNvPr id="5" name="Rectangle 4">
            <a:extLst>
              <a:ext uri="{FF2B5EF4-FFF2-40B4-BE49-F238E27FC236}">
                <a16:creationId xmlns:a16="http://schemas.microsoft.com/office/drawing/2014/main" id="{90D65879-940A-F06F-CB38-C6A6361C78BB}"/>
              </a:ext>
            </a:extLst>
          </p:cNvPr>
          <p:cNvSpPr/>
          <p:nvPr/>
        </p:nvSpPr>
        <p:spPr>
          <a:xfrm>
            <a:off x="7951979" y="1309687"/>
            <a:ext cx="3858567" cy="1185706"/>
          </a:xfrm>
          <a:prstGeom prst="rect">
            <a:avLst/>
          </a:prstGeom>
          <a:noFill/>
          <a:ln w="38100">
            <a:solidFill>
              <a:srgbClr val="D80A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8" name="Rectangle 7">
            <a:extLst>
              <a:ext uri="{FF2B5EF4-FFF2-40B4-BE49-F238E27FC236}">
                <a16:creationId xmlns:a16="http://schemas.microsoft.com/office/drawing/2014/main" id="{D30B0C7C-9F11-D51E-D1BA-6156289B288F}"/>
              </a:ext>
            </a:extLst>
          </p:cNvPr>
          <p:cNvSpPr/>
          <p:nvPr/>
        </p:nvSpPr>
        <p:spPr>
          <a:xfrm>
            <a:off x="7951979" y="3715237"/>
            <a:ext cx="3858567" cy="1185706"/>
          </a:xfrm>
          <a:prstGeom prst="rect">
            <a:avLst/>
          </a:prstGeom>
          <a:noFill/>
          <a:ln w="38100">
            <a:solidFill>
              <a:srgbClr val="D80A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2C9AE8A6-B8C2-3518-C6B9-D6A52152850C}"/>
              </a:ext>
            </a:extLst>
          </p:cNvPr>
          <p:cNvSpPr txBox="1"/>
          <p:nvPr/>
        </p:nvSpPr>
        <p:spPr>
          <a:xfrm>
            <a:off x="9470360" y="941457"/>
            <a:ext cx="1225693" cy="369332"/>
          </a:xfrm>
          <a:prstGeom prst="rect">
            <a:avLst/>
          </a:prstGeom>
          <a:solidFill>
            <a:srgbClr val="D80A12"/>
          </a:solidFill>
        </p:spPr>
        <p:txBody>
          <a:bodyPr wrap="square" rtlCol="0">
            <a:spAutoFit/>
          </a:bodyPr>
          <a:lstStyle/>
          <a:p>
            <a:pPr algn="ctr"/>
            <a:r>
              <a:rPr lang="fr-CH" b="1" dirty="0">
                <a:solidFill>
                  <a:schemeClr val="bg1"/>
                </a:solidFill>
              </a:rPr>
              <a:t>June</a:t>
            </a:r>
            <a:endParaRPr lang="en-US" b="1" dirty="0">
              <a:solidFill>
                <a:schemeClr val="bg1"/>
              </a:solidFill>
            </a:endParaRPr>
          </a:p>
        </p:txBody>
      </p:sp>
      <p:sp>
        <p:nvSpPr>
          <p:cNvPr id="15" name="TextBox 14">
            <a:extLst>
              <a:ext uri="{FF2B5EF4-FFF2-40B4-BE49-F238E27FC236}">
                <a16:creationId xmlns:a16="http://schemas.microsoft.com/office/drawing/2014/main" id="{9C1EB219-A6B7-647A-7CDA-1D6FB90BEDD6}"/>
              </a:ext>
            </a:extLst>
          </p:cNvPr>
          <p:cNvSpPr txBox="1"/>
          <p:nvPr/>
        </p:nvSpPr>
        <p:spPr>
          <a:xfrm>
            <a:off x="9390082" y="3390498"/>
            <a:ext cx="2039335" cy="369332"/>
          </a:xfrm>
          <a:prstGeom prst="rect">
            <a:avLst/>
          </a:prstGeom>
          <a:solidFill>
            <a:srgbClr val="D80A12"/>
          </a:solidFill>
        </p:spPr>
        <p:txBody>
          <a:bodyPr wrap="square" rtlCol="0">
            <a:spAutoFit/>
          </a:bodyPr>
          <a:lstStyle/>
          <a:p>
            <a:pPr algn="ctr"/>
            <a:r>
              <a:rPr lang="fr-CH" b="1" dirty="0" err="1">
                <a:solidFill>
                  <a:schemeClr val="bg1"/>
                </a:solidFill>
              </a:rPr>
              <a:t>September</a:t>
            </a:r>
            <a:endParaRPr lang="en-US" b="1" dirty="0">
              <a:solidFill>
                <a:schemeClr val="bg1"/>
              </a:solidFill>
            </a:endParaRPr>
          </a:p>
        </p:txBody>
      </p:sp>
      <p:pic>
        <p:nvPicPr>
          <p:cNvPr id="16" name="Picture Placeholder 15" descr="A person with a beard and mustache wearing a suit and tie&#10;&#10;Description automatically generated">
            <a:extLst>
              <a:ext uri="{FF2B5EF4-FFF2-40B4-BE49-F238E27FC236}">
                <a16:creationId xmlns:a16="http://schemas.microsoft.com/office/drawing/2014/main" id="{7EC34701-247A-4F0D-5EED-B292F10EBF21}"/>
              </a:ext>
            </a:extLst>
          </p:cNvPr>
          <p:cNvPicPr>
            <a:picLocks noGrp="1" noChangeAspect="1"/>
          </p:cNvPicPr>
          <p:nvPr>
            <p:ph type="pic" sz="quarter" idx="23"/>
          </p:nvPr>
        </p:nvPicPr>
        <p:blipFill>
          <a:blip r:embed="rId11">
            <a:extLst>
              <a:ext uri="{28A0092B-C50C-407E-A947-70E740481C1C}">
                <a14:useLocalDpi xmlns:a14="http://schemas.microsoft.com/office/drawing/2010/main" val="0"/>
              </a:ext>
            </a:extLst>
          </a:blip>
          <a:srcRect t="13217" b="13217"/>
          <a:stretch>
            <a:fillRect/>
          </a:stretch>
        </p:blipFill>
        <p:spPr/>
      </p:pic>
      <p:pic>
        <p:nvPicPr>
          <p:cNvPr id="19" name="Picture Placeholder 18" descr="A close-up of a person&#10;&#10;AI-generated content may be incorrect.">
            <a:extLst>
              <a:ext uri="{FF2B5EF4-FFF2-40B4-BE49-F238E27FC236}">
                <a16:creationId xmlns:a16="http://schemas.microsoft.com/office/drawing/2014/main" id="{FD909E85-9A7C-BC16-7886-7E377FA957A4}"/>
              </a:ext>
            </a:extLst>
          </p:cNvPr>
          <p:cNvPicPr>
            <a:picLocks noGrp="1" noChangeAspect="1"/>
          </p:cNvPicPr>
          <p:nvPr>
            <p:ph type="pic" sz="quarter" idx="17"/>
          </p:nvPr>
        </p:nvPicPr>
        <p:blipFill>
          <a:blip r:embed="rId12">
            <a:extLst>
              <a:ext uri="{28A0092B-C50C-407E-A947-70E740481C1C}">
                <a14:useLocalDpi xmlns:a14="http://schemas.microsoft.com/office/drawing/2010/main" val="0"/>
              </a:ext>
            </a:extLst>
          </a:blip>
          <a:srcRect t="11780" b="11780"/>
          <a:stretch>
            <a:fillRect/>
          </a:stretch>
        </p:blipFill>
        <p:spPr/>
      </p:pic>
      <p:sp>
        <p:nvSpPr>
          <p:cNvPr id="20" name="Text Placeholder 94">
            <a:extLst>
              <a:ext uri="{FF2B5EF4-FFF2-40B4-BE49-F238E27FC236}">
                <a16:creationId xmlns:a16="http://schemas.microsoft.com/office/drawing/2014/main" id="{CC98A1C3-BCEE-76F2-5352-E2FAC9FEB025}"/>
              </a:ext>
            </a:extLst>
          </p:cNvPr>
          <p:cNvSpPr txBox="1">
            <a:spLocks/>
          </p:cNvSpPr>
          <p:nvPr/>
        </p:nvSpPr>
        <p:spPr>
          <a:xfrm>
            <a:off x="5565040" y="5169010"/>
            <a:ext cx="2276115" cy="591325"/>
          </a:xfrm>
          <a:prstGeom prst="rect">
            <a:avLst/>
          </a:prstGeom>
        </p:spPr>
        <p:txBody>
          <a:bodyPr vert="horz" wrap="square" lIns="0" tIns="0" rIns="0" bIns="0" numCol="1" spcCol="756000" rtlCol="0" anchor="ctr"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092"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970"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lang="en-GB" sz="970" kern="1200" dirty="0">
                <a:solidFill>
                  <a:schemeClr val="accent1"/>
                </a:solidFill>
                <a:latin typeface="+mn-lt"/>
                <a:ea typeface="+mn-ea"/>
                <a:cs typeface="+mn-cs"/>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r>
              <a:rPr lang="en-US" dirty="0"/>
              <a:t>Hushendree Naicker</a:t>
            </a:r>
          </a:p>
          <a:p>
            <a:pPr lvl="1"/>
            <a:r>
              <a:rPr lang="en-US" dirty="0"/>
              <a:t>Advisor</a:t>
            </a:r>
          </a:p>
          <a:p>
            <a:pPr lvl="2"/>
            <a:r>
              <a:rPr lang="en-US" dirty="0">
                <a:latin typeface="Poppins" pitchFamily="2" charset="77"/>
                <a:cs typeface="Poppins" pitchFamily="2" charset="77"/>
              </a:rPr>
              <a:t>NITAG secretariat in South Africa</a:t>
            </a:r>
          </a:p>
        </p:txBody>
      </p:sp>
      <p:pic>
        <p:nvPicPr>
          <p:cNvPr id="21" name="Picture Placeholder 18">
            <a:extLst>
              <a:ext uri="{FF2B5EF4-FFF2-40B4-BE49-F238E27FC236}">
                <a16:creationId xmlns:a16="http://schemas.microsoft.com/office/drawing/2014/main" id="{95879CF2-474D-0A17-1FA0-8C8BDAC9DF5A}"/>
              </a:ext>
            </a:extLst>
          </p:cNvPr>
          <p:cNvPicPr>
            <a:picLocks noChangeAspect="1"/>
          </p:cNvPicPr>
          <p:nvPr/>
        </p:nvPicPr>
        <p:blipFill>
          <a:blip r:embed="rId13">
            <a:extLst>
              <a:ext uri="{28A0092B-C50C-407E-A947-70E740481C1C}">
                <a14:useLocalDpi xmlns:a14="http://schemas.microsoft.com/office/drawing/2010/main" val="0"/>
              </a:ext>
            </a:extLst>
          </a:blip>
          <a:srcRect l="11491" r="11491"/>
          <a:stretch/>
        </p:blipFill>
        <p:spPr>
          <a:xfrm>
            <a:off x="4396225" y="5057241"/>
            <a:ext cx="829872" cy="814863"/>
          </a:xfrm>
          <a:prstGeom prst="ellipse">
            <a:avLst/>
          </a:prstGeom>
          <a:solidFill>
            <a:schemeClr val="bg2"/>
          </a:solidFill>
        </p:spPr>
      </p:pic>
      <p:sp>
        <p:nvSpPr>
          <p:cNvPr id="22" name="Rectangle 21">
            <a:extLst>
              <a:ext uri="{FF2B5EF4-FFF2-40B4-BE49-F238E27FC236}">
                <a16:creationId xmlns:a16="http://schemas.microsoft.com/office/drawing/2014/main" id="{CEB6692A-86DC-B791-DE71-C19F072E318F}"/>
              </a:ext>
            </a:extLst>
          </p:cNvPr>
          <p:cNvSpPr/>
          <p:nvPr/>
        </p:nvSpPr>
        <p:spPr>
          <a:xfrm>
            <a:off x="4240022" y="1367103"/>
            <a:ext cx="3511381" cy="109402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23" name="Rectangle 22">
            <a:extLst>
              <a:ext uri="{FF2B5EF4-FFF2-40B4-BE49-F238E27FC236}">
                <a16:creationId xmlns:a16="http://schemas.microsoft.com/office/drawing/2014/main" id="{5E3C4815-C489-CB9C-C0C6-A3C5E5A52764}"/>
              </a:ext>
            </a:extLst>
          </p:cNvPr>
          <p:cNvSpPr/>
          <p:nvPr/>
        </p:nvSpPr>
        <p:spPr>
          <a:xfrm>
            <a:off x="4240021" y="4917659"/>
            <a:ext cx="3511381" cy="109402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42520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1A-7CF6-1E60-F708-39D4C3893D47}"/>
              </a:ext>
            </a:extLst>
          </p:cNvPr>
          <p:cNvSpPr>
            <a:spLocks noGrp="1"/>
          </p:cNvSpPr>
          <p:nvPr>
            <p:ph type="title"/>
          </p:nvPr>
        </p:nvSpPr>
        <p:spPr>
          <a:xfrm>
            <a:off x="577639" y="537198"/>
            <a:ext cx="9010978" cy="406906"/>
          </a:xfrm>
        </p:spPr>
        <p:txBody>
          <a:bodyPr>
            <a:normAutofit/>
          </a:bodyPr>
          <a:lstStyle/>
          <a:p>
            <a:r>
              <a:rPr lang="fr-CH" dirty="0"/>
              <a:t>Tentative dates : </a:t>
            </a:r>
            <a:r>
              <a:rPr lang="fr-CH" dirty="0" err="1"/>
              <a:t>October</a:t>
            </a:r>
            <a:r>
              <a:rPr lang="fr-CH" dirty="0"/>
              <a:t> 28-30 2025</a:t>
            </a:r>
            <a:endParaRPr lang="en-US" dirty="0"/>
          </a:p>
        </p:txBody>
      </p:sp>
      <p:sp>
        <p:nvSpPr>
          <p:cNvPr id="6" name="TextBox 5">
            <a:extLst>
              <a:ext uri="{FF2B5EF4-FFF2-40B4-BE49-F238E27FC236}">
                <a16:creationId xmlns:a16="http://schemas.microsoft.com/office/drawing/2014/main" id="{D6673F5A-B733-C272-698F-9C935966859C}"/>
              </a:ext>
            </a:extLst>
          </p:cNvPr>
          <p:cNvSpPr txBox="1"/>
          <p:nvPr/>
        </p:nvSpPr>
        <p:spPr>
          <a:xfrm>
            <a:off x="4106523" y="1474607"/>
            <a:ext cx="3635273" cy="354866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60" b="1" i="0" u="none" strike="noStrike" kern="1200" cap="none" spc="0" normalizeH="0" baseline="0" noProof="0" dirty="0">
                <a:ln>
                  <a:noFill/>
                </a:ln>
                <a:solidFill>
                  <a:srgbClr val="000000"/>
                </a:solidFill>
                <a:effectLst/>
                <a:uLnTx/>
                <a:uFillTx/>
                <a:latin typeface="Poppins"/>
                <a:ea typeface="+mn-ea"/>
                <a:cs typeface="+mn-cs"/>
              </a:rPr>
              <a:t>Day 2:</a:t>
            </a:r>
            <a:endPar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Link between NITAGs and HTA (case studies)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Schedule switch options</a:t>
            </a: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RSV</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00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Off-label recommendations (including case studies)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NITAG Secretariat &amp; engagement with industry</a:t>
            </a: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Report from SAGE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23C5073C-4CAE-F3DF-B031-50F7FB15768E}"/>
              </a:ext>
            </a:extLst>
          </p:cNvPr>
          <p:cNvSpPr txBox="1"/>
          <p:nvPr/>
        </p:nvSpPr>
        <p:spPr>
          <a:xfrm>
            <a:off x="195085" y="1474607"/>
            <a:ext cx="3635272" cy="334245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60" b="1" i="0" u="none" strike="noStrike" kern="1200" cap="none" spc="0" normalizeH="0" baseline="0" noProof="0" dirty="0">
                <a:ln>
                  <a:noFill/>
                </a:ln>
                <a:solidFill>
                  <a:srgbClr val="000000"/>
                </a:solidFill>
                <a:effectLst/>
                <a:uLnTx/>
                <a:uFillTx/>
                <a:latin typeface="Poppins"/>
                <a:ea typeface="+mn-ea"/>
                <a:cs typeface="+mn-cs"/>
              </a:rPr>
              <a:t>Day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Poppins"/>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Global trends (JRF and NMAT results)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Partners tools to strengthen NITAGs </a:t>
            </a: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Regional updates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tuk</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tuk</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Twinning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000000"/>
              </a:solidFill>
              <a:latin typeface="Calibri" panose="020F0502020204030204" pitchFamily="34" charset="0"/>
            </a:endParaRPr>
          </a:p>
          <a:p>
            <a:pPr fontAlgn="base">
              <a:buFont typeface="Arial" panose="020B0604020202020204" pitchFamily="34" charset="0"/>
              <a:buChar char="•"/>
              <a:defRPr/>
            </a:pPr>
            <a:r>
              <a:rPr lang="en-CA" sz="1400" b="1" dirty="0">
                <a:solidFill>
                  <a:srgbClr val="000000"/>
                </a:solidFill>
                <a:latin typeface="Calibri" panose="020F0502020204030204" pitchFamily="34" charset="0"/>
              </a:rPr>
              <a:t>Presentation of a selection of new GNN members</a:t>
            </a:r>
            <a:endParaRPr lang="en-US" sz="1400" b="1" dirty="0">
              <a:solidFill>
                <a:srgbClr val="00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Experiences of NITAGs on Prioritization of NVI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60" b="1" i="0" u="none" strike="noStrike" kern="1200" cap="none" spc="0" normalizeH="0" baseline="0" noProof="0" dirty="0">
              <a:ln>
                <a:noFill/>
              </a:ln>
              <a:solidFill>
                <a:srgbClr val="000000"/>
              </a:solidFill>
              <a:effectLst/>
              <a:uLnTx/>
              <a:uFillTx/>
              <a:latin typeface="Poppins"/>
              <a:ea typeface="+mn-ea"/>
              <a:cs typeface="+mn-cs"/>
            </a:endParaRPr>
          </a:p>
        </p:txBody>
      </p:sp>
      <p:sp>
        <p:nvSpPr>
          <p:cNvPr id="10" name="TextBox 9">
            <a:extLst>
              <a:ext uri="{FF2B5EF4-FFF2-40B4-BE49-F238E27FC236}">
                <a16:creationId xmlns:a16="http://schemas.microsoft.com/office/drawing/2014/main" id="{5450D479-62FD-B1D1-A668-B217BCC9C499}"/>
              </a:ext>
            </a:extLst>
          </p:cNvPr>
          <p:cNvSpPr txBox="1"/>
          <p:nvPr/>
        </p:nvSpPr>
        <p:spPr>
          <a:xfrm>
            <a:off x="8017962" y="1474607"/>
            <a:ext cx="3919717" cy="3548664"/>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60" b="1" i="0" u="none" strike="noStrike" kern="1200" cap="none" spc="0" normalizeH="0" baseline="0" noProof="0" dirty="0">
                <a:ln>
                  <a:noFill/>
                </a:ln>
                <a:solidFill>
                  <a:srgbClr val="000000"/>
                </a:solidFill>
                <a:effectLst/>
                <a:uLnTx/>
                <a:uFillTx/>
                <a:latin typeface="Poppins"/>
                <a:ea typeface="+mn-ea"/>
                <a:cs typeface="+mn-cs"/>
              </a:rPr>
              <a:t>Day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Poppins"/>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Infectious diseases modelling</a:t>
            </a: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Role of NITAGs in PHEIC: Mpox</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00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Operating in emergency situations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Forward looking session</a:t>
            </a:r>
          </a:p>
          <a:p>
            <a:pPr lvl="1" fontAlgn="base">
              <a:buFont typeface="Arial" panose="020B0604020202020204" pitchFamily="34" charset="0"/>
              <a:buChar char="•"/>
              <a:defRPr/>
            </a:pPr>
            <a:r>
              <a:rPr lang="en-US" sz="1400" dirty="0">
                <a:solidFill>
                  <a:srgbClr val="000000"/>
                </a:solidFill>
                <a:latin typeface="Calibri" panose="020F0502020204030204" pitchFamily="34" charset="0"/>
              </a:rPr>
              <a:t>AI</a:t>
            </a:r>
          </a:p>
          <a:p>
            <a:pPr lvl="1" fontAlgn="base">
              <a:buFont typeface="Arial" panose="020B0604020202020204" pitchFamily="34" charset="0"/>
              <a:buChar char="•"/>
              <a:defRPr/>
            </a:pPr>
            <a:r>
              <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Combination of vaccines</a:t>
            </a:r>
          </a:p>
          <a:p>
            <a:pPr lvl="1" fontAlgn="base">
              <a:buFont typeface="Arial" panose="020B0604020202020204" pitchFamily="34" charset="0"/>
              <a:buChar char="•"/>
              <a:defRPr/>
            </a:pPr>
            <a:r>
              <a:rPr lang="en-US" sz="1400" dirty="0">
                <a:solidFill>
                  <a:srgbClr val="000000"/>
                </a:solidFill>
                <a:latin typeface="Calibri" panose="020F0502020204030204" pitchFamily="34" charset="0"/>
              </a:rPr>
              <a:t>Future of vaccination (horizon of new vaccines – pipeline, expansion of program and service delivery)</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DE1E6C70-AE59-415A-03D9-6314EC35FEA4}"/>
              </a:ext>
            </a:extLst>
          </p:cNvPr>
          <p:cNvSpPr txBox="1"/>
          <p:nvPr/>
        </p:nvSpPr>
        <p:spPr>
          <a:xfrm>
            <a:off x="577639" y="5676900"/>
            <a:ext cx="10699961" cy="523220"/>
          </a:xfrm>
          <a:prstGeom prst="rect">
            <a:avLst/>
          </a:prstGeom>
          <a:noFill/>
        </p:spPr>
        <p:txBody>
          <a:bodyPr wrap="square" rtlCol="0">
            <a:spAutoFit/>
          </a:bodyPr>
          <a:lstStyle/>
          <a:p>
            <a:r>
              <a:rPr lang="fr-CH" sz="1400" b="1" dirty="0" err="1"/>
              <a:t>Additionnal</a:t>
            </a:r>
            <a:r>
              <a:rPr lang="fr-CH" sz="1400" b="1" dirty="0"/>
              <a:t> topics:</a:t>
            </a:r>
          </a:p>
          <a:p>
            <a:pPr marL="285750" indent="-285750">
              <a:buFont typeface="Arial" panose="020B0604020202020204" pitchFamily="34" charset="0"/>
              <a:buChar char="•"/>
            </a:pPr>
            <a:r>
              <a:rPr lang="en-CA" sz="1400" dirty="0">
                <a:effectLst/>
                <a:ea typeface="Calibri" panose="020F0502020204030204" pitchFamily="34" charset="0"/>
                <a:cs typeface="Calibri" panose="020F0502020204030204" pitchFamily="34" charset="0"/>
              </a:rPr>
              <a:t>Pannel discussion: </a:t>
            </a:r>
            <a:r>
              <a:rPr lang="en-CA" sz="1400" dirty="0" err="1">
                <a:effectLst/>
                <a:ea typeface="Calibri" panose="020F0502020204030204" pitchFamily="34" charset="0"/>
                <a:cs typeface="Calibri" panose="020F0502020204030204" pitchFamily="34" charset="0"/>
              </a:rPr>
              <a:t>lifecourse</a:t>
            </a:r>
            <a:r>
              <a:rPr lang="en-CA" sz="1400" dirty="0">
                <a:effectLst/>
                <a:ea typeface="Calibri" panose="020F0502020204030204" pitchFamily="34" charset="0"/>
                <a:cs typeface="Calibri" panose="020F0502020204030204" pitchFamily="34" charset="0"/>
              </a:rPr>
              <a:t> immunization - integrating geriatrics and adult perspectives into NITAG work</a:t>
            </a:r>
            <a:endParaRPr lang="en-US" sz="1400" dirty="0"/>
          </a:p>
        </p:txBody>
      </p:sp>
    </p:spTree>
    <p:extLst>
      <p:ext uri="{BB962C8B-B14F-4D97-AF65-F5344CB8AC3E}">
        <p14:creationId xmlns:p14="http://schemas.microsoft.com/office/powerpoint/2010/main" val="116592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0D1489-8A17-25C3-FB46-B547D1B3846A}"/>
              </a:ext>
            </a:extLst>
          </p:cNvPr>
          <p:cNvSpPr>
            <a:spLocks noGrp="1"/>
          </p:cNvSpPr>
          <p:nvPr>
            <p:ph type="body" sz="quarter" idx="13"/>
          </p:nvPr>
        </p:nvSpPr>
        <p:spPr>
          <a:xfrm>
            <a:off x="1498007" y="2863649"/>
            <a:ext cx="9195987" cy="1130703"/>
          </a:xfrm>
        </p:spPr>
        <p:txBody>
          <a:bodyPr wrap="square" anchor="ctr">
            <a:normAutofit/>
          </a:bodyPr>
          <a:lstStyle/>
          <a:p>
            <a:r>
              <a:rPr lang="fr-CH" dirty="0" err="1"/>
              <a:t>Other</a:t>
            </a:r>
            <a:r>
              <a:rPr lang="fr-CH" dirty="0"/>
              <a:t> </a:t>
            </a:r>
            <a:r>
              <a:rPr lang="fr-CH" dirty="0" err="1"/>
              <a:t>projects</a:t>
            </a:r>
            <a:r>
              <a:rPr lang="fr-CH" dirty="0"/>
              <a:t> </a:t>
            </a:r>
            <a:r>
              <a:rPr lang="fr-CH" dirty="0" err="1"/>
              <a:t>involving</a:t>
            </a:r>
            <a:r>
              <a:rPr lang="fr-CH" dirty="0"/>
              <a:t> GNN</a:t>
            </a:r>
            <a:endParaRPr lang="en-US" dirty="0"/>
          </a:p>
        </p:txBody>
      </p:sp>
    </p:spTree>
    <p:extLst>
      <p:ext uri="{BB962C8B-B14F-4D97-AF65-F5344CB8AC3E}">
        <p14:creationId xmlns:p14="http://schemas.microsoft.com/office/powerpoint/2010/main" val="22804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9F297-4107-A260-F528-FD18D0B37DC9}"/>
            </a:ext>
          </a:extLst>
        </p:cNvPr>
        <p:cNvGrpSpPr/>
        <p:nvPr/>
      </p:nvGrpSpPr>
      <p:grpSpPr>
        <a:xfrm>
          <a:off x="0" y="0"/>
          <a:ext cx="0" cy="0"/>
          <a:chOff x="0" y="0"/>
          <a:chExt cx="0" cy="0"/>
        </a:xfrm>
      </p:grpSpPr>
      <p:cxnSp>
        <p:nvCxnSpPr>
          <p:cNvPr id="49" name="Connector: Elbow 48">
            <a:extLst>
              <a:ext uri="{FF2B5EF4-FFF2-40B4-BE49-F238E27FC236}">
                <a16:creationId xmlns:a16="http://schemas.microsoft.com/office/drawing/2014/main" id="{5C573A24-E8BF-1AB1-BC35-5E6AD499E13E}"/>
              </a:ext>
            </a:extLst>
          </p:cNvPr>
          <p:cNvCxnSpPr>
            <a:cxnSpLocks/>
          </p:cNvCxnSpPr>
          <p:nvPr/>
        </p:nvCxnSpPr>
        <p:spPr>
          <a:xfrm flipH="1">
            <a:off x="6592250" y="4549113"/>
            <a:ext cx="2389529" cy="832079"/>
          </a:xfrm>
          <a:prstGeom prst="bentConnector3">
            <a:avLst>
              <a:gd name="adj1" fmla="val 102377"/>
            </a:avLst>
          </a:prstGeom>
          <a:ln w="9525">
            <a:solidFill>
              <a:schemeClr val="accent4">
                <a:lumMod val="90000"/>
              </a:schemeClr>
            </a:solidFill>
            <a:prstDash val="sysDot"/>
            <a:tailEnd type="ova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A9534E0-6470-71C3-D595-AFE885B8F806}"/>
              </a:ext>
            </a:extLst>
          </p:cNvPr>
          <p:cNvSpPr>
            <a:spLocks noGrp="1"/>
          </p:cNvSpPr>
          <p:nvPr>
            <p:ph type="title"/>
          </p:nvPr>
        </p:nvSpPr>
        <p:spPr>
          <a:xfrm>
            <a:off x="838200" y="733565"/>
            <a:ext cx="10515600" cy="546039"/>
          </a:xfrm>
        </p:spPr>
        <p:txBody>
          <a:bodyPr>
            <a:normAutofit/>
          </a:bodyPr>
          <a:lstStyle/>
          <a:p>
            <a:r>
              <a:rPr lang="en-GB" sz="3200" noProof="0"/>
              <a:t>Introduction to VPOP</a:t>
            </a:r>
          </a:p>
        </p:txBody>
      </p:sp>
      <p:sp>
        <p:nvSpPr>
          <p:cNvPr id="13" name="Rectangle 12">
            <a:extLst>
              <a:ext uri="{FF2B5EF4-FFF2-40B4-BE49-F238E27FC236}">
                <a16:creationId xmlns:a16="http://schemas.microsoft.com/office/drawing/2014/main" id="{872F6C67-8679-8EFF-BB8C-26D1FE5819E8}"/>
              </a:ext>
            </a:extLst>
          </p:cNvPr>
          <p:cNvSpPr/>
          <p:nvPr/>
        </p:nvSpPr>
        <p:spPr>
          <a:xfrm>
            <a:off x="1583981" y="1966328"/>
            <a:ext cx="9024035" cy="290904"/>
          </a:xfrm>
          <a:prstGeom prst="rect">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Palatino Linotype"/>
                <a:ea typeface="+mn-ea"/>
                <a:cs typeface="+mn-cs"/>
              </a:rPr>
              <a:t>The role of VPOP: prioritisation &amp; optimisation as solutions</a:t>
            </a:r>
          </a:p>
        </p:txBody>
      </p:sp>
      <p:sp>
        <p:nvSpPr>
          <p:cNvPr id="14" name="Rectangle 13">
            <a:extLst>
              <a:ext uri="{FF2B5EF4-FFF2-40B4-BE49-F238E27FC236}">
                <a16:creationId xmlns:a16="http://schemas.microsoft.com/office/drawing/2014/main" id="{08128DC3-E8FE-3A3C-FF2B-47152125C99E}"/>
              </a:ext>
            </a:extLst>
          </p:cNvPr>
          <p:cNvSpPr/>
          <p:nvPr/>
        </p:nvSpPr>
        <p:spPr>
          <a:xfrm>
            <a:off x="1642514" y="3769327"/>
            <a:ext cx="8931352" cy="276999"/>
          </a:xfrm>
          <a:prstGeom prst="rect">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Palatino Linotype"/>
                <a:ea typeface="+mn-ea"/>
                <a:cs typeface="+mn-cs"/>
              </a:rPr>
              <a:t>The impact of successful VPOP</a:t>
            </a:r>
          </a:p>
        </p:txBody>
      </p:sp>
      <p:sp>
        <p:nvSpPr>
          <p:cNvPr id="18" name="Oval 17">
            <a:extLst>
              <a:ext uri="{FF2B5EF4-FFF2-40B4-BE49-F238E27FC236}">
                <a16:creationId xmlns:a16="http://schemas.microsoft.com/office/drawing/2014/main" id="{458AC66D-D0EF-9732-5324-5230E459EA87}"/>
              </a:ext>
            </a:extLst>
          </p:cNvPr>
          <p:cNvSpPr/>
          <p:nvPr/>
        </p:nvSpPr>
        <p:spPr>
          <a:xfrm>
            <a:off x="1675469" y="2766073"/>
            <a:ext cx="518942" cy="533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81C38FCB-1CD1-8FB6-4A48-E90B8C2F5E2B}"/>
              </a:ext>
            </a:extLst>
          </p:cNvPr>
          <p:cNvSpPr/>
          <p:nvPr/>
        </p:nvSpPr>
        <p:spPr>
          <a:xfrm>
            <a:off x="6286389" y="2791699"/>
            <a:ext cx="533400" cy="533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798B8406-715F-7583-6BCA-0876EA334A82}"/>
              </a:ext>
            </a:extLst>
          </p:cNvPr>
          <p:cNvSpPr txBox="1"/>
          <p:nvPr/>
        </p:nvSpPr>
        <p:spPr>
          <a:xfrm>
            <a:off x="2303018" y="2360614"/>
            <a:ext cx="3405432"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panose="02110004020202020204"/>
                <a:ea typeface="+mn-ea"/>
                <a:cs typeface="+mn-cs"/>
              </a:rPr>
              <a:t>Vaccine prioritisation: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Deciding which vaccine programmes* to invest in, and in what order, when limited by capacity and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Aptos" panose="02110004020202020204"/>
                <a:ea typeface="+mn-ea"/>
                <a:cs typeface="+mn-cs"/>
              </a:rPr>
              <a:t>(e.g. malaria vs HPV introductions).</a:t>
            </a:r>
          </a:p>
        </p:txBody>
      </p:sp>
      <p:sp>
        <p:nvSpPr>
          <p:cNvPr id="22" name="TextBox 21">
            <a:extLst>
              <a:ext uri="{FF2B5EF4-FFF2-40B4-BE49-F238E27FC236}">
                <a16:creationId xmlns:a16="http://schemas.microsoft.com/office/drawing/2014/main" id="{CDDF8DE2-BA6C-C331-871E-41E7229AD33D}"/>
              </a:ext>
            </a:extLst>
          </p:cNvPr>
          <p:cNvSpPr txBox="1"/>
          <p:nvPr/>
        </p:nvSpPr>
        <p:spPr>
          <a:xfrm>
            <a:off x="6883856" y="2334433"/>
            <a:ext cx="3656823" cy="14157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panose="02110004020202020204"/>
                <a:ea typeface="+mn-ea"/>
                <a:cs typeface="+mn-cs"/>
              </a:rPr>
              <a:t>Vaccine Optimisation: </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a:ea typeface="Calibri"/>
                <a:cs typeface="Calibri"/>
              </a:rPr>
              <a:t>Assessing new products, presentations, schedules, or uses and switch to more opportune 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Aptos"/>
                <a:ea typeface="Calibri"/>
                <a:cs typeface="Calibri"/>
              </a:rPr>
              <a:t>(e.g. PCV product switch or schedule change).</a:t>
            </a:r>
            <a:endParaRPr kumimoji="0" lang="en-GB" sz="1400" b="0" i="1" u="none" strike="noStrike" kern="1200" cap="none" spc="0" normalizeH="0" baseline="0" noProof="0">
              <a:ln>
                <a:noFill/>
              </a:ln>
              <a:solidFill>
                <a:prstClr val="black"/>
              </a:solidFill>
              <a:effectLst/>
              <a:uLnTx/>
              <a:uFillTx/>
              <a:latin typeface="Aptos"/>
              <a:ea typeface="+mn-ea"/>
              <a:cs typeface="+mn-cs"/>
            </a:endParaRPr>
          </a:p>
        </p:txBody>
      </p:sp>
      <p:sp>
        <p:nvSpPr>
          <p:cNvPr id="30" name="TextBox 29">
            <a:extLst>
              <a:ext uri="{FF2B5EF4-FFF2-40B4-BE49-F238E27FC236}">
                <a16:creationId xmlns:a16="http://schemas.microsoft.com/office/drawing/2014/main" id="{0F1AB5D5-B1AE-A130-F1DC-FDF294D549AE}"/>
              </a:ext>
            </a:extLst>
          </p:cNvPr>
          <p:cNvSpPr txBox="1"/>
          <p:nvPr/>
        </p:nvSpPr>
        <p:spPr>
          <a:xfrm>
            <a:off x="1770755" y="4690953"/>
            <a:ext cx="3542152"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Planned</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future vaccine introductions with </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programmatic, financial, and synergy</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considerations</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1F1821C0-133B-FC01-CBDB-83B02FE76F59}"/>
              </a:ext>
            </a:extLst>
          </p:cNvPr>
          <p:cNvSpPr txBox="1"/>
          <p:nvPr/>
        </p:nvSpPr>
        <p:spPr>
          <a:xfrm>
            <a:off x="1673928" y="5530217"/>
            <a:ext cx="3365218"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Guided by an evidence</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-informed decision-making </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process</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aligned</a:t>
            </a: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 with </a:t>
            </a:r>
            <a:r>
              <a:rPr kumimoji="0" lang="en-GB" sz="1600" b="1" i="0" u="none" strike="noStrike" kern="1200" cap="none" spc="0" normalizeH="0" baseline="0" noProof="0">
                <a:ln>
                  <a:noFill/>
                </a:ln>
                <a:solidFill>
                  <a:prstClr val="black"/>
                </a:solidFill>
                <a:effectLst/>
                <a:uLnTx/>
                <a:uFillTx/>
                <a:latin typeface="Aptos" panose="02110004020202020204"/>
                <a:ea typeface="+mn-ea"/>
                <a:cs typeface="+mn-cs"/>
              </a:rPr>
              <a:t>national priorities</a:t>
            </a: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B12F6F53-E6E3-5F32-DF2D-00A4D8D42394}"/>
              </a:ext>
            </a:extLst>
          </p:cNvPr>
          <p:cNvSpPr txBox="1"/>
          <p:nvPr/>
        </p:nvSpPr>
        <p:spPr>
          <a:xfrm>
            <a:off x="6658584" y="4639564"/>
            <a:ext cx="3822612" cy="10772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Country preferences </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informed global strategies</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enabled</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 shared learning</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and helped anticipate and </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mitigate supply risks</a:t>
            </a:r>
            <a:endParaRPr kumimoji="0" lang="en-US" sz="16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7DEE15E3-26E9-DE8B-8B88-13972D75A28B}"/>
              </a:ext>
            </a:extLst>
          </p:cNvPr>
          <p:cNvSpPr txBox="1"/>
          <p:nvPr/>
        </p:nvSpPr>
        <p:spPr>
          <a:xfrm>
            <a:off x="6658584" y="5638062"/>
            <a:ext cx="3859488"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The</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a:t>
            </a:r>
            <a:r>
              <a:rPr kumimoji="0" lang="en-GB" sz="1600" b="1" i="0" u="none" strike="noStrike" kern="1200" cap="none" spc="0" normalizeH="0" baseline="0" noProof="0">
                <a:ln>
                  <a:noFill/>
                </a:ln>
                <a:solidFill>
                  <a:prstClr val="black"/>
                </a:solidFill>
                <a:effectLst/>
                <a:uLnTx/>
                <a:uFillTx/>
                <a:latin typeface="Aptos" panose="02110004020202020204"/>
                <a:ea typeface="+mn-lt"/>
                <a:cs typeface="+mn-lt"/>
              </a:rPr>
              <a:t>Lusaka Agenda</a:t>
            </a:r>
            <a:r>
              <a:rPr kumimoji="0" lang="en-GB" sz="1600" b="0" i="0" u="none" strike="noStrike" kern="1200" cap="none" spc="0" normalizeH="0" baseline="0" noProof="0">
                <a:ln>
                  <a:noFill/>
                </a:ln>
                <a:solidFill>
                  <a:prstClr val="black"/>
                </a:solidFill>
                <a:effectLst/>
                <a:uLnTx/>
                <a:uFillTx/>
                <a:latin typeface="Aptos" panose="02110004020202020204"/>
                <a:ea typeface="+mn-lt"/>
                <a:cs typeface="+mn-lt"/>
              </a:rPr>
              <a:t> is implemented to align global institutions around </a:t>
            </a:r>
            <a:r>
              <a:rPr kumimoji="0" lang="en-GB" sz="1600" b="1" i="1" u="none" strike="noStrike" kern="1200" cap="none" spc="0" normalizeH="0" baseline="0" noProof="0">
                <a:ln>
                  <a:noFill/>
                </a:ln>
                <a:solidFill>
                  <a:prstClr val="black"/>
                </a:solidFill>
                <a:effectLst/>
                <a:uLnTx/>
                <a:uFillTx/>
                <a:latin typeface="Aptos" panose="02110004020202020204"/>
                <a:ea typeface="+mn-lt"/>
                <a:cs typeface="+mn-lt"/>
              </a:rPr>
              <a:t>one plan, one budget, one report</a:t>
            </a:r>
          </a:p>
        </p:txBody>
      </p:sp>
      <p:grpSp>
        <p:nvGrpSpPr>
          <p:cNvPr id="45" name="Group 44">
            <a:extLst>
              <a:ext uri="{FF2B5EF4-FFF2-40B4-BE49-F238E27FC236}">
                <a16:creationId xmlns:a16="http://schemas.microsoft.com/office/drawing/2014/main" id="{9D05A430-C6EA-898F-627E-835BF7BB5262}"/>
              </a:ext>
            </a:extLst>
          </p:cNvPr>
          <p:cNvGrpSpPr/>
          <p:nvPr/>
        </p:nvGrpSpPr>
        <p:grpSpPr>
          <a:xfrm>
            <a:off x="1673928" y="4113305"/>
            <a:ext cx="3859489" cy="425797"/>
            <a:chOff x="4814889" y="4079857"/>
            <a:chExt cx="3019421" cy="314328"/>
          </a:xfrm>
        </p:grpSpPr>
        <p:sp>
          <p:nvSpPr>
            <p:cNvPr id="27" name="Flowchart: Delay 26">
              <a:extLst>
                <a:ext uri="{FF2B5EF4-FFF2-40B4-BE49-F238E27FC236}">
                  <a16:creationId xmlns:a16="http://schemas.microsoft.com/office/drawing/2014/main" id="{8CC6EFE5-1D95-5B69-4684-EB7253C8BA0C}"/>
                </a:ext>
              </a:extLst>
            </p:cNvPr>
            <p:cNvSpPr/>
            <p:nvPr/>
          </p:nvSpPr>
          <p:spPr>
            <a:xfrm rot="5400000">
              <a:off x="6167436" y="2727310"/>
              <a:ext cx="314328" cy="3019421"/>
            </a:xfrm>
            <a:prstGeom prst="flowChartDelay">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5ECDAD45-A745-172A-D4C0-8AF6277EDE88}"/>
                </a:ext>
              </a:extLst>
            </p:cNvPr>
            <p:cNvSpPr txBox="1"/>
            <p:nvPr/>
          </p:nvSpPr>
          <p:spPr>
            <a:xfrm>
              <a:off x="5222082" y="4106215"/>
              <a:ext cx="2205037" cy="18282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Aptos" panose="02110004020202020204"/>
                  <a:ea typeface="+mn-ea"/>
                  <a:cs typeface="+mn-cs"/>
                </a:rPr>
                <a:t>At country-level</a:t>
              </a:r>
            </a:p>
          </p:txBody>
        </p:sp>
      </p:grpSp>
      <p:grpSp>
        <p:nvGrpSpPr>
          <p:cNvPr id="44" name="Group 43">
            <a:extLst>
              <a:ext uri="{FF2B5EF4-FFF2-40B4-BE49-F238E27FC236}">
                <a16:creationId xmlns:a16="http://schemas.microsoft.com/office/drawing/2014/main" id="{F32A1F7C-6762-BBD2-15C3-76DE3EDF3AED}"/>
              </a:ext>
            </a:extLst>
          </p:cNvPr>
          <p:cNvGrpSpPr/>
          <p:nvPr/>
        </p:nvGrpSpPr>
        <p:grpSpPr>
          <a:xfrm>
            <a:off x="6738949" y="3173857"/>
            <a:ext cx="6245620" cy="1360430"/>
            <a:chOff x="8154142" y="2901431"/>
            <a:chExt cx="4917492" cy="1694463"/>
          </a:xfrm>
        </p:grpSpPr>
        <p:sp>
          <p:nvSpPr>
            <p:cNvPr id="31" name="Flowchart: Delay 30">
              <a:extLst>
                <a:ext uri="{FF2B5EF4-FFF2-40B4-BE49-F238E27FC236}">
                  <a16:creationId xmlns:a16="http://schemas.microsoft.com/office/drawing/2014/main" id="{D961DF97-48C2-2F32-FEFE-55B524BF13BA}"/>
                </a:ext>
              </a:extLst>
            </p:cNvPr>
            <p:cNvSpPr/>
            <p:nvPr/>
          </p:nvSpPr>
          <p:spPr>
            <a:xfrm rot="5400000">
              <a:off x="9404678" y="2827007"/>
              <a:ext cx="518351" cy="3019423"/>
            </a:xfrm>
            <a:prstGeom prst="flowChartDelay">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TextBox 42">
              <a:extLst>
                <a:ext uri="{FF2B5EF4-FFF2-40B4-BE49-F238E27FC236}">
                  <a16:creationId xmlns:a16="http://schemas.microsoft.com/office/drawing/2014/main" id="{065FE7AC-2F1F-BE0D-73BE-A56B25746AE5}"/>
                </a:ext>
              </a:extLst>
            </p:cNvPr>
            <p:cNvSpPr txBox="1"/>
            <p:nvPr/>
          </p:nvSpPr>
          <p:spPr>
            <a:xfrm>
              <a:off x="10052210" y="2901431"/>
              <a:ext cx="3019424" cy="23560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51" name="Connector: Elbow 50">
            <a:extLst>
              <a:ext uri="{FF2B5EF4-FFF2-40B4-BE49-F238E27FC236}">
                <a16:creationId xmlns:a16="http://schemas.microsoft.com/office/drawing/2014/main" id="{4D290E6B-767C-79F9-50F8-15D8D45F8DEE}"/>
              </a:ext>
            </a:extLst>
          </p:cNvPr>
          <p:cNvCxnSpPr>
            <a:cxnSpLocks/>
            <a:stCxn id="31" idx="2"/>
            <a:endCxn id="39" idx="1"/>
          </p:cNvCxnSpPr>
          <p:nvPr/>
        </p:nvCxnSpPr>
        <p:spPr>
          <a:xfrm rot="10800000" flipV="1">
            <a:off x="6658585" y="4326203"/>
            <a:ext cx="80365" cy="1727357"/>
          </a:xfrm>
          <a:prstGeom prst="bentConnector3">
            <a:avLst>
              <a:gd name="adj1" fmla="val 384452"/>
            </a:avLst>
          </a:prstGeom>
          <a:ln w="9525">
            <a:solidFill>
              <a:schemeClr val="accent4">
                <a:lumMod val="90000"/>
              </a:schemeClr>
            </a:solidFill>
            <a:prstDash val="sysDot"/>
            <a:tailEnd type="oval"/>
          </a:ln>
        </p:spPr>
        <p:style>
          <a:lnRef idx="2">
            <a:schemeClr val="accent1"/>
          </a:lnRef>
          <a:fillRef idx="0">
            <a:schemeClr val="accent1"/>
          </a:fillRef>
          <a:effectRef idx="1">
            <a:schemeClr val="accent1"/>
          </a:effectRef>
          <a:fontRef idx="minor">
            <a:schemeClr val="tx1"/>
          </a:fontRef>
        </p:style>
      </p:cxnSp>
      <p:cxnSp>
        <p:nvCxnSpPr>
          <p:cNvPr id="59" name="Connector: Elbow 58">
            <a:extLst>
              <a:ext uri="{FF2B5EF4-FFF2-40B4-BE49-F238E27FC236}">
                <a16:creationId xmlns:a16="http://schemas.microsoft.com/office/drawing/2014/main" id="{DCC2F08E-7DB1-6D55-4CCB-152A747D40E3}"/>
              </a:ext>
            </a:extLst>
          </p:cNvPr>
          <p:cNvCxnSpPr>
            <a:cxnSpLocks/>
            <a:stCxn id="27" idx="2"/>
            <a:endCxn id="30" idx="1"/>
          </p:cNvCxnSpPr>
          <p:nvPr/>
        </p:nvCxnSpPr>
        <p:spPr>
          <a:xfrm rot="10800000" flipH="1" flipV="1">
            <a:off x="1673929" y="4326202"/>
            <a:ext cx="96826" cy="780249"/>
          </a:xfrm>
          <a:prstGeom prst="bentConnector3">
            <a:avLst>
              <a:gd name="adj1" fmla="val -136094"/>
            </a:avLst>
          </a:prstGeom>
          <a:ln w="9525">
            <a:solidFill>
              <a:schemeClr val="accent4">
                <a:lumMod val="90000"/>
              </a:schemeClr>
            </a:solidFill>
            <a:prstDash val="sysDot"/>
            <a:tailEnd type="oval"/>
          </a:ln>
        </p:spPr>
        <p:style>
          <a:lnRef idx="2">
            <a:schemeClr val="accent1"/>
          </a:lnRef>
          <a:fillRef idx="0">
            <a:schemeClr val="accent1"/>
          </a:fillRef>
          <a:effectRef idx="1">
            <a:schemeClr val="accent1"/>
          </a:effectRef>
          <a:fontRef idx="minor">
            <a:schemeClr val="tx1"/>
          </a:fontRef>
        </p:style>
      </p:cxnSp>
      <p:cxnSp>
        <p:nvCxnSpPr>
          <p:cNvPr id="63" name="Connector: Elbow 62">
            <a:extLst>
              <a:ext uri="{FF2B5EF4-FFF2-40B4-BE49-F238E27FC236}">
                <a16:creationId xmlns:a16="http://schemas.microsoft.com/office/drawing/2014/main" id="{7298D4C2-A14C-8ED3-1FCE-0B46E06959EB}"/>
              </a:ext>
            </a:extLst>
          </p:cNvPr>
          <p:cNvCxnSpPr>
            <a:cxnSpLocks/>
            <a:stCxn id="27" idx="2"/>
            <a:endCxn id="33" idx="1"/>
          </p:cNvCxnSpPr>
          <p:nvPr/>
        </p:nvCxnSpPr>
        <p:spPr>
          <a:xfrm rot="10800000" flipV="1">
            <a:off x="1673929" y="4326202"/>
            <a:ext cx="1" cy="1619513"/>
          </a:xfrm>
          <a:prstGeom prst="bentConnector3">
            <a:avLst>
              <a:gd name="adj1" fmla="val 22860100000"/>
            </a:avLst>
          </a:prstGeom>
          <a:ln w="9525">
            <a:solidFill>
              <a:schemeClr val="accent4">
                <a:lumMod val="90000"/>
              </a:schemeClr>
            </a:solidFill>
            <a:prstDash val="sysDot"/>
            <a:tailEnd type="oval"/>
          </a:ln>
        </p:spPr>
        <p:style>
          <a:lnRef idx="2">
            <a:schemeClr val="accent1"/>
          </a:lnRef>
          <a:fillRef idx="0">
            <a:schemeClr val="accent1"/>
          </a:fillRef>
          <a:effectRef idx="1">
            <a:schemeClr val="accent1"/>
          </a:effectRef>
          <a:fontRef idx="minor">
            <a:schemeClr val="tx1"/>
          </a:fontRef>
        </p:style>
      </p:cxnSp>
      <p:pic>
        <p:nvPicPr>
          <p:cNvPr id="78" name="Picture 77" descr="A black background with a black square&#10;&#10;AI-generated content may be incorrect.">
            <a:extLst>
              <a:ext uri="{FF2B5EF4-FFF2-40B4-BE49-F238E27FC236}">
                <a16:creationId xmlns:a16="http://schemas.microsoft.com/office/drawing/2014/main" id="{C934339E-0DF9-D560-13AF-3D1ECC290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456" y="2848071"/>
            <a:ext cx="405266" cy="405266"/>
          </a:xfrm>
          <a:prstGeom prst="rect">
            <a:avLst/>
          </a:prstGeom>
        </p:spPr>
      </p:pic>
      <p:pic>
        <p:nvPicPr>
          <p:cNvPr id="84" name="Picture 83" descr="A black background with a black square&#10;&#10;AI-generated content may be incorrect.">
            <a:extLst>
              <a:ext uri="{FF2B5EF4-FFF2-40B4-BE49-F238E27FC236}">
                <a16:creationId xmlns:a16="http://schemas.microsoft.com/office/drawing/2014/main" id="{0F8E6923-6F50-5DD8-FA1D-6A4345CD8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755" y="2866513"/>
            <a:ext cx="342829" cy="342829"/>
          </a:xfrm>
          <a:prstGeom prst="rect">
            <a:avLst/>
          </a:prstGeom>
        </p:spPr>
      </p:pic>
      <p:sp>
        <p:nvSpPr>
          <p:cNvPr id="3" name="TextBox 2">
            <a:extLst>
              <a:ext uri="{FF2B5EF4-FFF2-40B4-BE49-F238E27FC236}">
                <a16:creationId xmlns:a16="http://schemas.microsoft.com/office/drawing/2014/main" id="{136C1629-249F-0BDC-5D58-DDDBA1669B05}"/>
              </a:ext>
            </a:extLst>
          </p:cNvPr>
          <p:cNvSpPr txBox="1"/>
          <p:nvPr/>
        </p:nvSpPr>
        <p:spPr>
          <a:xfrm>
            <a:off x="7170372" y="415014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Aptos" panose="02110004020202020204"/>
                <a:ea typeface="+mn-ea"/>
                <a:cs typeface="+mn-cs"/>
              </a:rPr>
              <a:t>At global-level</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8A2358C2-572F-80BB-E009-45779ADE7441}"/>
              </a:ext>
            </a:extLst>
          </p:cNvPr>
          <p:cNvSpPr txBox="1"/>
          <p:nvPr/>
        </p:nvSpPr>
        <p:spPr>
          <a:xfrm>
            <a:off x="378545" y="6597325"/>
            <a:ext cx="77192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 e.g. NVIs, increasing coverage of existing </a:t>
            </a:r>
            <a:r>
              <a:rPr kumimoji="0" lang="en-US" sz="1200" b="0" i="1" u="none" strike="noStrike" kern="1200" cap="none" spc="0" normalizeH="0" baseline="0" noProof="0" err="1">
                <a:ln>
                  <a:noFill/>
                </a:ln>
                <a:solidFill>
                  <a:prstClr val="black"/>
                </a:solidFill>
                <a:effectLst/>
                <a:uLnTx/>
                <a:uFillTx/>
                <a:latin typeface="Aptos" panose="02110004020202020204"/>
                <a:ea typeface="+mn-ea"/>
                <a:cs typeface="+mn-cs"/>
              </a:rPr>
              <a:t>programmes</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 or campaigns.  </a:t>
            </a:r>
          </a:p>
        </p:txBody>
      </p:sp>
      <p:sp>
        <p:nvSpPr>
          <p:cNvPr id="5" name="TextBox 4">
            <a:extLst>
              <a:ext uri="{FF2B5EF4-FFF2-40B4-BE49-F238E27FC236}">
                <a16:creationId xmlns:a16="http://schemas.microsoft.com/office/drawing/2014/main" id="{E3CF5895-0F3C-07CA-8BB4-A02D3D45C8F6}"/>
              </a:ext>
            </a:extLst>
          </p:cNvPr>
          <p:cNvSpPr txBox="1"/>
          <p:nvPr/>
        </p:nvSpPr>
        <p:spPr>
          <a:xfrm>
            <a:off x="904874" y="1227056"/>
            <a:ext cx="10382250" cy="584775"/>
          </a:xfrm>
          <a:prstGeom prst="rect">
            <a:avLst/>
          </a:prstGeom>
          <a:solidFill>
            <a:schemeClr val="bg1"/>
          </a:solid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Countries face expanding vaccine portfolios and constrained environments, risking hard-won health gains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Gavi 6.0 SG 1a  aims to strengthen countries capacities to make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prioritisation</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and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optimisation</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decisions</a:t>
            </a:r>
          </a:p>
        </p:txBody>
      </p:sp>
    </p:spTree>
    <p:extLst>
      <p:ext uri="{BB962C8B-B14F-4D97-AF65-F5344CB8AC3E}">
        <p14:creationId xmlns:p14="http://schemas.microsoft.com/office/powerpoint/2010/main" val="619834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00406-E968-FBF3-E83E-FD9B7C7C08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F68A5-EC4F-770A-F5DB-369BD01D483D}"/>
              </a:ext>
            </a:extLst>
          </p:cNvPr>
          <p:cNvSpPr>
            <a:spLocks noGrp="1"/>
          </p:cNvSpPr>
          <p:nvPr>
            <p:ph type="title"/>
          </p:nvPr>
        </p:nvSpPr>
        <p:spPr>
          <a:xfrm>
            <a:off x="802676" y="341323"/>
            <a:ext cx="10515600" cy="1325563"/>
          </a:xfrm>
          <a:noFill/>
        </p:spPr>
        <p:txBody>
          <a:bodyPr>
            <a:normAutofit/>
          </a:bodyPr>
          <a:lstStyle/>
          <a:p>
            <a:r>
              <a:rPr lang="en-GB" sz="3200" noProof="0"/>
              <a:t>An Alliance approach – Progress to Date</a:t>
            </a:r>
          </a:p>
        </p:txBody>
      </p:sp>
      <p:sp>
        <p:nvSpPr>
          <p:cNvPr id="24" name="Rectangle: Rounded Corners 23">
            <a:extLst>
              <a:ext uri="{FF2B5EF4-FFF2-40B4-BE49-F238E27FC236}">
                <a16:creationId xmlns:a16="http://schemas.microsoft.com/office/drawing/2014/main" id="{1A749F6F-0582-049D-3A83-25E2DD96C43B}"/>
              </a:ext>
            </a:extLst>
          </p:cNvPr>
          <p:cNvSpPr/>
          <p:nvPr/>
        </p:nvSpPr>
        <p:spPr>
          <a:xfrm>
            <a:off x="860171" y="2129398"/>
            <a:ext cx="7260362" cy="396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a:solidFill>
                  <a:schemeClr val="bg1"/>
                </a:solidFill>
                <a:latin typeface="Palatino Linotype" panose="02040502050505030304" pitchFamily="18" charset="0"/>
              </a:rPr>
              <a:t>Progress to Date: Key Achievements &amp; Milestones</a:t>
            </a:r>
          </a:p>
        </p:txBody>
      </p:sp>
      <p:sp>
        <p:nvSpPr>
          <p:cNvPr id="47" name="TextBox 46">
            <a:extLst>
              <a:ext uri="{FF2B5EF4-FFF2-40B4-BE49-F238E27FC236}">
                <a16:creationId xmlns:a16="http://schemas.microsoft.com/office/drawing/2014/main" id="{50C79322-9D4C-9F1C-3D5F-73E6F4E338D2}"/>
              </a:ext>
            </a:extLst>
          </p:cNvPr>
          <p:cNvSpPr txBox="1"/>
          <p:nvPr/>
        </p:nvSpPr>
        <p:spPr>
          <a:xfrm>
            <a:off x="802676" y="2696878"/>
            <a:ext cx="7305004" cy="3539430"/>
          </a:xfrm>
          <a:prstGeom prst="rect">
            <a:avLst/>
          </a:prstGeom>
          <a:noFill/>
        </p:spPr>
        <p:txBody>
          <a:bodyPr wrap="square" lIns="91440" tIns="45720" rIns="91440" bIns="45720" anchor="t">
            <a:spAutoFit/>
          </a:bodyPr>
          <a:lstStyle/>
          <a:p>
            <a:pPr marR="0" lvl="0" algn="l" defTabSz="914400" rtl="0" eaLnBrk="0" fontAlgn="base" latinLnBrk="0" hangingPunct="0">
              <a:lnSpc>
                <a:spcPct val="100000"/>
              </a:lnSpc>
              <a:spcBef>
                <a:spcPct val="0"/>
              </a:spcBef>
              <a:spcAft>
                <a:spcPct val="0"/>
              </a:spcAft>
              <a:buClrTx/>
              <a:buSzTx/>
              <a:tabLst/>
            </a:pPr>
            <a:r>
              <a:rPr kumimoji="0" lang="en-GB" sz="1400" b="1" i="1" u="none" strike="noStrike" cap="none" normalizeH="0" baseline="0" noProof="0" dirty="0">
                <a:ln>
                  <a:noFill/>
                </a:ln>
                <a:effectLst/>
                <a:highlight>
                  <a:srgbClr val="C6E6E5"/>
                </a:highlight>
              </a:rPr>
              <a:t>Pilots &amp; Research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i="0" u="none" strike="noStrike" cap="none" normalizeH="0" baseline="0" noProof="0" dirty="0">
                <a:ln>
                  <a:noFill/>
                </a:ln>
                <a:effectLst/>
              </a:rPr>
              <a:t>Pilots with NVI PST in </a:t>
            </a:r>
            <a:r>
              <a:rPr kumimoji="0" lang="en-GB" sz="1400" b="1" i="0" u="none" strike="noStrike" cap="none" normalizeH="0" baseline="0" noProof="0" dirty="0">
                <a:ln>
                  <a:noFill/>
                </a:ln>
                <a:effectLst/>
              </a:rPr>
              <a:t>Ethiopia, DRC, Uganda, Guinea Bissau, and Niger</a:t>
            </a:r>
            <a:r>
              <a:rPr kumimoji="0" lang="en-GB" sz="1400" b="0" i="0" u="none" strike="noStrike" cap="none" normalizeH="0" baseline="0" noProof="0" dirty="0">
                <a:ln>
                  <a:noFill/>
                </a:ln>
                <a:effectLst/>
              </a:rPr>
              <a:t> </a:t>
            </a:r>
            <a:endParaRPr kumimoji="0" lang="en-GB" sz="1400" b="0" i="0" u="none" strike="sngStrike" cap="none" normalizeH="0" baseline="0" noProof="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effectLst/>
              </a:rPr>
              <a:t>CHOICES 1.0 </a:t>
            </a:r>
            <a:r>
              <a:rPr kumimoji="0" lang="en-GB" sz="1400" b="0" i="0" u="none" strike="noStrike" cap="none" normalizeH="0" baseline="0" noProof="0" dirty="0">
                <a:ln>
                  <a:noFill/>
                </a:ln>
                <a:effectLst/>
              </a:rPr>
              <a:t>designed to help countries make optimisation decisions </a:t>
            </a:r>
            <a:endParaRPr lang="en-GB" sz="1400" b="0" i="0" u="none" strike="noStrike" cap="none" normalizeH="0" baseline="0" noProof="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i="0" u="none" strike="noStrike" cap="none" normalizeH="0" baseline="0" noProof="0" dirty="0">
                <a:ln>
                  <a:noFill/>
                </a:ln>
                <a:effectLst/>
              </a:rPr>
              <a:t>Research by </a:t>
            </a:r>
            <a:r>
              <a:rPr kumimoji="0" lang="en-GB" sz="1400" b="1" i="0" u="none" strike="noStrike" cap="none" normalizeH="0" baseline="0" noProof="0" dirty="0">
                <a:ln>
                  <a:noFill/>
                </a:ln>
                <a:effectLst/>
              </a:rPr>
              <a:t>CHAI and IVAC </a:t>
            </a:r>
            <a:r>
              <a:rPr kumimoji="0" lang="en-GB" sz="1400" b="0" i="0" u="none" strike="noStrike" cap="none" normalizeH="0" baseline="0" noProof="0" dirty="0">
                <a:ln>
                  <a:noFill/>
                </a:ln>
                <a:effectLst/>
              </a:rPr>
              <a:t>with countries to evaluate their experiences in prioritisation and optimisation</a:t>
            </a:r>
            <a:endParaRPr lang="en-GB" sz="1400" b="0" i="0" u="none" strike="noStrike" cap="none" normalizeH="0" baseline="0" noProof="0" dirty="0">
              <a:ln>
                <a:noFill/>
              </a:ln>
              <a:effectLst/>
            </a:endParaRPr>
          </a:p>
          <a:p>
            <a:pPr marR="0" lvl="0" algn="l" defTabSz="914400" rtl="0" eaLnBrk="0" fontAlgn="base" latinLnBrk="0" hangingPunct="0">
              <a:lnSpc>
                <a:spcPct val="100000"/>
              </a:lnSpc>
              <a:spcBef>
                <a:spcPct val="0"/>
              </a:spcBef>
              <a:spcAft>
                <a:spcPct val="0"/>
              </a:spcAft>
              <a:buClrTx/>
              <a:buSzTx/>
              <a:tabLst/>
            </a:pPr>
            <a:endParaRPr lang="en-GB" sz="1400" noProof="0" dirty="0"/>
          </a:p>
          <a:p>
            <a:pPr marR="0" lvl="0" algn="l" defTabSz="914400" rtl="0" eaLnBrk="0" fontAlgn="base" latinLnBrk="0" hangingPunct="0">
              <a:lnSpc>
                <a:spcPct val="100000"/>
              </a:lnSpc>
              <a:spcBef>
                <a:spcPct val="0"/>
              </a:spcBef>
              <a:spcAft>
                <a:spcPct val="0"/>
              </a:spcAft>
              <a:buClrTx/>
              <a:buSzTx/>
              <a:tabLst/>
            </a:pPr>
            <a:r>
              <a:rPr kumimoji="0" lang="en-GB" sz="1400" b="1" i="1" u="none" strike="noStrike" cap="none" normalizeH="0" baseline="0" noProof="0" dirty="0">
                <a:ln>
                  <a:noFill/>
                </a:ln>
                <a:effectLst/>
                <a:highlight>
                  <a:srgbClr val="C6E6E5"/>
                </a:highlight>
              </a:rPr>
              <a:t>Capacity Building &amp; Training</a:t>
            </a:r>
            <a:endParaRPr lang="en-GB" sz="1400" b="1" i="1" u="none" strike="noStrike" cap="none" normalizeH="0" baseline="0" noProof="0" dirty="0">
              <a:ln>
                <a:noFill/>
              </a:ln>
              <a:effectLst/>
              <a:highlight>
                <a:srgbClr val="C6E6E5"/>
              </a:highlight>
            </a:endParaRPr>
          </a:p>
          <a:p>
            <a:pPr marL="171450" indent="-171450" eaLnBrk="0" fontAlgn="base" hangingPunct="0">
              <a:spcBef>
                <a:spcPct val="0"/>
              </a:spcBef>
              <a:spcAft>
                <a:spcPct val="0"/>
              </a:spcAft>
              <a:buFont typeface="Arial" panose="020B0604020202020204" pitchFamily="34" charset="0"/>
              <a:buChar char="•"/>
            </a:pPr>
            <a:r>
              <a:rPr lang="en-GB" sz="1400" b="1" dirty="0"/>
              <a:t>NITAG workshops</a:t>
            </a:r>
            <a:r>
              <a:rPr kumimoji="0" lang="en-GB" sz="1400" b="1" i="0" u="none" strike="noStrike" cap="none" normalizeH="0" baseline="0" noProof="0" dirty="0">
                <a:ln>
                  <a:noFill/>
                </a:ln>
                <a:effectLst/>
              </a:rPr>
              <a:t> &amp; Training of Trainers</a:t>
            </a:r>
            <a:r>
              <a:rPr kumimoji="0" lang="en-GB" sz="1400" b="0" i="0" u="none" strike="noStrike" cap="none" normalizeH="0" baseline="0" noProof="0" dirty="0">
                <a:ln>
                  <a:noFill/>
                </a:ln>
                <a:effectLst/>
              </a:rPr>
              <a:t> focused on building local and regional capacity </a:t>
            </a:r>
            <a:endParaRPr lang="en-GB" sz="1400" b="0" i="0" u="none" strike="noStrike" cap="none" normalizeH="0" baseline="0" noProof="0" dirty="0">
              <a:ln>
                <a:noFill/>
              </a:ln>
              <a:effectLst/>
            </a:endParaRPr>
          </a:p>
          <a:p>
            <a:pPr marL="171450" indent="-171450" eaLnBrk="0" fontAlgn="base" hangingPunct="0">
              <a:spcBef>
                <a:spcPct val="0"/>
              </a:spcBef>
              <a:spcAft>
                <a:spcPct val="0"/>
              </a:spcAft>
              <a:buFont typeface="Arial" panose="020B0604020202020204" pitchFamily="34" charset="0"/>
              <a:buChar char="•"/>
            </a:pPr>
            <a:r>
              <a:rPr kumimoji="0" lang="en-GB" sz="1400" i="0" u="none" strike="noStrike" cap="none" normalizeH="0" baseline="0" noProof="0" dirty="0">
                <a:ln>
                  <a:noFill/>
                </a:ln>
                <a:effectLst/>
              </a:rPr>
              <a:t>Sensitization to </a:t>
            </a:r>
            <a:r>
              <a:rPr kumimoji="0" lang="en-GB" sz="1400" b="1" i="0" u="none" strike="noStrike" cap="none" normalizeH="0" baseline="0" noProof="0" dirty="0">
                <a:ln>
                  <a:noFill/>
                </a:ln>
                <a:effectLst/>
              </a:rPr>
              <a:t>NITAGs, EPI Managers and other country and regional stakeholders </a:t>
            </a:r>
            <a:r>
              <a:rPr kumimoji="0" lang="en-GB" sz="1400" b="0" i="0" u="none" strike="noStrike" cap="none" normalizeH="0" baseline="0" noProof="0" dirty="0">
                <a:ln>
                  <a:noFill/>
                </a:ln>
                <a:effectLst/>
              </a:rPr>
              <a:t>through </a:t>
            </a:r>
            <a:r>
              <a:rPr kumimoji="0" lang="en-GB" sz="1400" i="0" u="none" strike="noStrike" cap="none" normalizeH="0" baseline="0" noProof="0" dirty="0">
                <a:ln>
                  <a:noFill/>
                </a:ln>
                <a:effectLst/>
              </a:rPr>
              <a:t>GNN</a:t>
            </a:r>
            <a:r>
              <a:rPr kumimoji="0" lang="en-GB" sz="1400" b="0" i="0" u="none" strike="noStrike" cap="none" normalizeH="0" baseline="0" noProof="0" dirty="0">
                <a:ln>
                  <a:noFill/>
                </a:ln>
                <a:effectLst/>
              </a:rPr>
              <a:t> and other regional meetings </a:t>
            </a:r>
            <a:r>
              <a:rPr lang="en-GB" sz="1400" dirty="0"/>
              <a:t>and webinars </a:t>
            </a:r>
            <a:r>
              <a:rPr kumimoji="0" lang="en-GB" sz="1400" b="0" i="0" u="none" strike="noStrike" cap="none" normalizeH="0" baseline="0" noProof="0" dirty="0">
                <a:ln>
                  <a:noFill/>
                </a:ln>
                <a:effectLst/>
              </a:rPr>
              <a:t>(WHO AFRO, WHO EMRO)</a:t>
            </a:r>
            <a:endParaRPr lang="en-GB" sz="1400" b="0" i="0" u="none" strike="noStrike" cap="none" normalizeH="0" baseline="0" noProof="0" dirty="0">
              <a:ln>
                <a:noFill/>
              </a:ln>
              <a:effectLst/>
            </a:endParaRPr>
          </a:p>
          <a:p>
            <a:pPr marR="0" lvl="0" algn="l" defTabSz="914400" rtl="0" eaLnBrk="0" fontAlgn="base" latinLnBrk="0" hangingPunct="0">
              <a:lnSpc>
                <a:spcPct val="100000"/>
              </a:lnSpc>
              <a:spcBef>
                <a:spcPct val="0"/>
              </a:spcBef>
              <a:spcAft>
                <a:spcPct val="0"/>
              </a:spcAft>
              <a:buClrTx/>
              <a:buSzTx/>
              <a:tabLst/>
            </a:pPr>
            <a:endParaRPr lang="en-GB" sz="1400" noProof="0" dirty="0"/>
          </a:p>
          <a:p>
            <a:pPr marR="0" lvl="0" algn="l" defTabSz="914400" rtl="0" eaLnBrk="0" fontAlgn="base" latinLnBrk="0" hangingPunct="0">
              <a:lnSpc>
                <a:spcPct val="100000"/>
              </a:lnSpc>
              <a:spcBef>
                <a:spcPct val="0"/>
              </a:spcBef>
              <a:spcAft>
                <a:spcPct val="0"/>
              </a:spcAft>
              <a:buClrTx/>
              <a:buSzTx/>
              <a:tabLst/>
            </a:pPr>
            <a:r>
              <a:rPr kumimoji="0" lang="en-GB" sz="1400" b="1" i="1" u="none" strike="noStrike" cap="none" normalizeH="0" baseline="0" noProof="0" dirty="0">
                <a:ln>
                  <a:noFill/>
                </a:ln>
                <a:effectLst/>
                <a:highlight>
                  <a:srgbClr val="C6E6E5"/>
                </a:highlight>
              </a:rPr>
              <a:t>Advocacy &amp; Stakeholder Engagement</a:t>
            </a:r>
            <a:endParaRPr lang="en-GB" sz="1400" b="1" i="1" u="none" strike="noStrike" cap="none" normalizeH="0" baseline="0" noProof="0" dirty="0">
              <a:ln>
                <a:noFill/>
              </a:ln>
              <a:effectLst/>
              <a:highlight>
                <a:srgbClr val="C6E6E5"/>
              </a:highligh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effectLst/>
              </a:rPr>
              <a:t>White paper</a:t>
            </a:r>
            <a:r>
              <a:rPr kumimoji="0" lang="en-GB" sz="1400" b="0" i="0" u="none" strike="noStrike" cap="none" normalizeH="0" baseline="0" noProof="0" dirty="0">
                <a:ln>
                  <a:noFill/>
                </a:ln>
                <a:effectLst/>
              </a:rPr>
              <a:t> written to sensitize global stakeholders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400" b="1" i="0" u="none" strike="noStrike" cap="none" normalizeH="0" baseline="0" noProof="0" dirty="0">
                <a:ln>
                  <a:noFill/>
                </a:ln>
                <a:effectLst/>
              </a:rPr>
              <a:t>Presentation at SAGE March 2025</a:t>
            </a:r>
            <a:endParaRPr lang="en-GB" sz="1400" b="1" i="0" u="none" strike="noStrike" cap="none" normalizeH="0" baseline="0" noProof="0" dirty="0">
              <a:ln>
                <a:noFill/>
              </a:ln>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1" i="0" u="none" strike="noStrike" cap="none" normalizeH="0" baseline="0" noProof="0" dirty="0">
                <a:ln>
                  <a:noFill/>
                </a:ln>
                <a:effectLst/>
              </a:rPr>
              <a:t>Integrate into 6.0 operationalization: </a:t>
            </a:r>
            <a:r>
              <a:rPr kumimoji="0" lang="en-US" sz="1400" i="0" u="none" strike="noStrike" cap="none" normalizeH="0" baseline="0" noProof="0" dirty="0">
                <a:ln>
                  <a:noFill/>
                </a:ln>
                <a:effectLst/>
              </a:rPr>
              <a:t>Health Systems Strategy, Foundations Fund, SG1a indicator</a:t>
            </a:r>
            <a:endParaRPr lang="en-US" sz="1400" i="0" u="none" strike="noStrike" cap="none" normalizeH="0" baseline="0" noProof="0" dirty="0">
              <a:ln>
                <a:noFill/>
              </a:ln>
              <a:effectLst/>
            </a:endParaRPr>
          </a:p>
        </p:txBody>
      </p:sp>
      <p:sp>
        <p:nvSpPr>
          <p:cNvPr id="55" name="TextBox 54">
            <a:extLst>
              <a:ext uri="{FF2B5EF4-FFF2-40B4-BE49-F238E27FC236}">
                <a16:creationId xmlns:a16="http://schemas.microsoft.com/office/drawing/2014/main" id="{C9440C09-3A6F-43AD-F25C-71B4607615D8}"/>
              </a:ext>
            </a:extLst>
          </p:cNvPr>
          <p:cNvSpPr txBox="1"/>
          <p:nvPr/>
        </p:nvSpPr>
        <p:spPr>
          <a:xfrm>
            <a:off x="802675" y="1430428"/>
            <a:ext cx="10515601" cy="52322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The working group, formed in late 2023 by </a:t>
            </a:r>
            <a:r>
              <a:rPr kumimoji="0" lang="en-US" altLang="en-US" sz="1400" b="1" i="0" u="none" strike="noStrike" cap="none" normalizeH="0" baseline="0">
                <a:ln>
                  <a:noFill/>
                </a:ln>
                <a:solidFill>
                  <a:schemeClr val="tx1"/>
                </a:solidFill>
                <a:effectLst/>
                <a:latin typeface="Arial" panose="020B0604020202020204" pitchFamily="34" charset="0"/>
              </a:rPr>
              <a:t>Gavi, WHO, </a:t>
            </a:r>
            <a:r>
              <a:rPr kumimoji="0" lang="en-US" altLang="en-US" sz="1400" i="0" u="none" strike="noStrike" cap="none" normalizeH="0" baseline="0">
                <a:ln>
                  <a:noFill/>
                </a:ln>
                <a:solidFill>
                  <a:schemeClr val="tx1"/>
                </a:solidFill>
                <a:effectLst/>
                <a:latin typeface="Arial" panose="020B0604020202020204" pitchFamily="34" charset="0"/>
              </a:rPr>
              <a:t>and</a:t>
            </a:r>
            <a:r>
              <a:rPr kumimoji="0" lang="en-US" altLang="en-US" sz="1400" b="1" i="0" u="none" strike="noStrike" cap="none" normalizeH="0" baseline="0">
                <a:ln>
                  <a:noFill/>
                </a:ln>
                <a:solidFill>
                  <a:schemeClr val="tx1"/>
                </a:solidFill>
                <a:effectLst/>
                <a:latin typeface="Arial" panose="020B0604020202020204" pitchFamily="34" charset="0"/>
              </a:rPr>
              <a:t> UNICEF</a:t>
            </a:r>
            <a:r>
              <a:rPr kumimoji="0" lang="en-US" altLang="en-US" sz="1400" b="0" i="0" u="none" strike="noStrike" cap="none" normalizeH="0" baseline="0">
                <a:ln>
                  <a:noFill/>
                </a:ln>
                <a:solidFill>
                  <a:schemeClr val="tx1"/>
                </a:solidFill>
                <a:effectLst/>
                <a:latin typeface="Arial" panose="020B0604020202020204" pitchFamily="34" charset="0"/>
              </a:rPr>
              <a:t>, fosters collaboration by </a:t>
            </a:r>
            <a:r>
              <a:rPr kumimoji="0" lang="en-US" altLang="en-US" sz="1400" b="1" i="0" u="none" strike="noStrike" cap="none" normalizeH="0" baseline="0">
                <a:ln>
                  <a:noFill/>
                </a:ln>
                <a:solidFill>
                  <a:schemeClr val="tx1"/>
                </a:solidFill>
                <a:effectLst/>
                <a:latin typeface="Arial" panose="020B0604020202020204" pitchFamily="34" charset="0"/>
              </a:rPr>
              <a:t>linking program planning </a:t>
            </a:r>
            <a:r>
              <a:rPr kumimoji="0" lang="en-US" altLang="en-US" sz="1400" b="0" i="0" u="none" strike="noStrike" cap="none" normalizeH="0" baseline="0">
                <a:ln>
                  <a:noFill/>
                </a:ln>
                <a:solidFill>
                  <a:schemeClr val="tx1"/>
                </a:solidFill>
                <a:effectLst/>
                <a:latin typeface="Arial" panose="020B0604020202020204" pitchFamily="34" charset="0"/>
              </a:rPr>
              <a:t>and </a:t>
            </a:r>
            <a:r>
              <a:rPr kumimoji="0" lang="en-US" altLang="en-US" sz="1400" b="1" i="0" u="none" strike="noStrike" cap="none" normalizeH="0" baseline="0">
                <a:ln>
                  <a:noFill/>
                </a:ln>
                <a:solidFill>
                  <a:schemeClr val="tx1"/>
                </a:solidFill>
                <a:effectLst/>
                <a:latin typeface="Arial" panose="020B0604020202020204" pitchFamily="34" charset="0"/>
              </a:rPr>
              <a:t>market shaping </a:t>
            </a:r>
            <a:r>
              <a:rPr kumimoji="0" lang="en-US" altLang="en-US" sz="1400" b="0" i="0" u="none" strike="noStrike" cap="none" normalizeH="0" baseline="0">
                <a:ln>
                  <a:noFill/>
                </a:ln>
                <a:solidFill>
                  <a:schemeClr val="tx1"/>
                </a:solidFill>
                <a:effectLst/>
                <a:latin typeface="Arial" panose="020B0604020202020204" pitchFamily="34" charset="0"/>
              </a:rPr>
              <a:t>to ensure demand for new vaccines while addressing access barriers.</a:t>
            </a:r>
          </a:p>
        </p:txBody>
      </p:sp>
      <p:sp>
        <p:nvSpPr>
          <p:cNvPr id="69" name="Rectangle 68">
            <a:extLst>
              <a:ext uri="{FF2B5EF4-FFF2-40B4-BE49-F238E27FC236}">
                <a16:creationId xmlns:a16="http://schemas.microsoft.com/office/drawing/2014/main" id="{E95CDDFE-ADF3-D6D9-E3E0-D95053E56374}"/>
              </a:ext>
            </a:extLst>
          </p:cNvPr>
          <p:cNvSpPr/>
          <p:nvPr/>
        </p:nvSpPr>
        <p:spPr>
          <a:xfrm>
            <a:off x="8426069" y="2548941"/>
            <a:ext cx="2905760" cy="3820502"/>
          </a:xfrm>
          <a:prstGeom prst="rect">
            <a:avLst/>
          </a:prstGeom>
          <a:solidFill>
            <a:srgbClr val="C6E6E5"/>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Proxima Nova Rg" panose="02000506030000020004" pitchFamily="50" charset="0"/>
              <a:buChar char="✓"/>
            </a:pPr>
            <a:r>
              <a:rPr lang="en-US" sz="1400">
                <a:solidFill>
                  <a:schemeClr val="tx1"/>
                </a:solidFill>
                <a:latin typeface="Palatino Linotype" panose="02040502050505030304" pitchFamily="18" charset="0"/>
              </a:rPr>
              <a:t>5 country pilots completed</a:t>
            </a:r>
          </a:p>
          <a:p>
            <a:pPr marL="285750" indent="-285750">
              <a:spcAft>
                <a:spcPts val="1200"/>
              </a:spcAft>
              <a:buFont typeface="Proxima Nova Rg" panose="02000506030000020004" pitchFamily="50" charset="0"/>
              <a:buChar char="✓"/>
            </a:pPr>
            <a:r>
              <a:rPr lang="en-US" sz="1400">
                <a:solidFill>
                  <a:schemeClr val="tx1"/>
                </a:solidFill>
                <a:latin typeface="Palatino Linotype" panose="02040502050505030304" pitchFamily="18" charset="0"/>
              </a:rPr>
              <a:t>9 country requests</a:t>
            </a:r>
            <a:r>
              <a:rPr lang="en-CA" sz="1400">
                <a:solidFill>
                  <a:schemeClr val="tx1"/>
                </a:solidFill>
                <a:latin typeface="Palatino Linotype" panose="02040502050505030304" pitchFamily="18" charset="0"/>
              </a:rPr>
              <a:t> for support</a:t>
            </a:r>
          </a:p>
          <a:p>
            <a:pPr marL="285750" indent="-285750">
              <a:spcAft>
                <a:spcPts val="1200"/>
              </a:spcAft>
              <a:buFont typeface="Proxima Nova Rg" panose="02000506030000020004" pitchFamily="50" charset="0"/>
              <a:buChar char="✓"/>
            </a:pPr>
            <a:r>
              <a:rPr lang="en-CA" sz="1400">
                <a:solidFill>
                  <a:schemeClr val="tx1"/>
                </a:solidFill>
                <a:latin typeface="Palatino Linotype" panose="02040502050505030304" pitchFamily="18" charset="0"/>
              </a:rPr>
              <a:t>SOPs developed for technical assistance requests and development of market risk assessment </a:t>
            </a:r>
          </a:p>
          <a:p>
            <a:pPr marL="285750" indent="-285750">
              <a:spcAft>
                <a:spcPts val="1200"/>
              </a:spcAft>
              <a:buFont typeface="Proxima Nova Rg" panose="02000506030000020004" pitchFamily="50" charset="0"/>
              <a:buChar char="✓"/>
            </a:pPr>
            <a:r>
              <a:rPr lang="en-CA" sz="1400">
                <a:solidFill>
                  <a:schemeClr val="tx1"/>
                </a:solidFill>
                <a:latin typeface="Palatino Linotype" panose="02040502050505030304" pitchFamily="18" charset="0"/>
              </a:rPr>
              <a:t>2 regional trainings/webinars </a:t>
            </a:r>
          </a:p>
          <a:p>
            <a:pPr marL="285750" indent="-285750">
              <a:spcAft>
                <a:spcPts val="1200"/>
              </a:spcAft>
              <a:buFont typeface="Proxima Nova Rg" panose="02000506030000020004" pitchFamily="50" charset="0"/>
              <a:buChar char="✓"/>
            </a:pPr>
            <a:r>
              <a:rPr lang="en-CA" sz="1400">
                <a:solidFill>
                  <a:schemeClr val="tx1"/>
                </a:solidFill>
                <a:latin typeface="Palatino Linotype" panose="02040502050505030304" pitchFamily="18" charset="0"/>
              </a:rPr>
              <a:t>1 White Paper</a:t>
            </a:r>
          </a:p>
          <a:p>
            <a:pPr marL="285750" indent="-285750">
              <a:spcAft>
                <a:spcPts val="1200"/>
              </a:spcAft>
              <a:buFont typeface="Proxima Nova Rg" panose="02000506030000020004" pitchFamily="50" charset="0"/>
              <a:buChar char="✓"/>
            </a:pPr>
            <a:r>
              <a:rPr lang="en-CA" sz="1400">
                <a:solidFill>
                  <a:schemeClr val="tx1"/>
                </a:solidFill>
                <a:latin typeface="Palatino Linotype" panose="02040502050505030304" pitchFamily="18" charset="0"/>
              </a:rPr>
              <a:t>1 SAGE recommendation</a:t>
            </a:r>
          </a:p>
          <a:p>
            <a:pPr marL="285750" indent="-285750">
              <a:spcAft>
                <a:spcPts val="1200"/>
              </a:spcAft>
              <a:buFont typeface="Proxima Nova Rg" panose="02000506030000020004" pitchFamily="50" charset="0"/>
              <a:buChar char="✓"/>
            </a:pPr>
            <a:r>
              <a:rPr lang="en-US" sz="1400">
                <a:solidFill>
                  <a:schemeClr val="tx1"/>
                </a:solidFill>
                <a:latin typeface="Palatino Linotype" panose="02040502050505030304" pitchFamily="18" charset="0"/>
              </a:rPr>
              <a:t>2 research projects to inform VPOP model development</a:t>
            </a:r>
            <a:endParaRPr lang="en-CA" sz="140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10621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27;p16">
            <a:extLst>
              <a:ext uri="{FF2B5EF4-FFF2-40B4-BE49-F238E27FC236}">
                <a16:creationId xmlns:a16="http://schemas.microsoft.com/office/drawing/2014/main" id="{588EEE11-5A40-C30F-393F-808B19F8D089}"/>
              </a:ext>
            </a:extLst>
          </p:cNvPr>
          <p:cNvSpPr/>
          <p:nvPr/>
        </p:nvSpPr>
        <p:spPr>
          <a:xfrm>
            <a:off x="-9525" y="259371"/>
            <a:ext cx="235439" cy="655029"/>
          </a:xfrm>
          <a:prstGeom prst="rect">
            <a:avLst/>
          </a:prstGeom>
          <a:solidFill>
            <a:srgbClr val="0F5D61"/>
          </a:solidFill>
          <a:ln>
            <a:noFill/>
          </a:ln>
        </p:spPr>
        <p:txBody>
          <a:bodyPr spcFirstLastPara="1" wrap="square" lIns="91401" tIns="91401" rIns="91401" bIns="91401" anchor="ctr" anchorCtr="0">
            <a:noAutofit/>
          </a:bodyPr>
          <a:lstStyle/>
          <a:p>
            <a:pPr>
              <a:spcBef>
                <a:spcPct val="0"/>
              </a:spcBef>
              <a:spcAft>
                <a:spcPct val="0"/>
              </a:spcAft>
            </a:pPr>
            <a:endParaRPr lang="en-US" dirty="0">
              <a:solidFill>
                <a:srgbClr val="414141"/>
              </a:solidFill>
              <a:latin typeface="Lato" panose="020F0502020204030203" pitchFamily="34" charset="0"/>
              <a:cs typeface="Times New Roman" panose="02020603050405020304" pitchFamily="18" charset="0"/>
            </a:endParaRPr>
          </a:p>
        </p:txBody>
      </p:sp>
      <p:sp>
        <p:nvSpPr>
          <p:cNvPr id="13" name="Google Shape;126;p14">
            <a:extLst>
              <a:ext uri="{FF2B5EF4-FFF2-40B4-BE49-F238E27FC236}">
                <a16:creationId xmlns:a16="http://schemas.microsoft.com/office/drawing/2014/main" id="{378B8433-DBDA-79F7-5D15-B25AA3E81D9A}"/>
              </a:ext>
            </a:extLst>
          </p:cNvPr>
          <p:cNvSpPr txBox="1"/>
          <p:nvPr/>
        </p:nvSpPr>
        <p:spPr>
          <a:xfrm>
            <a:off x="472962" y="225239"/>
            <a:ext cx="11478768" cy="731700"/>
          </a:xfrm>
          <a:prstGeom prst="rect">
            <a:avLst/>
          </a:prstGeom>
          <a:noFill/>
          <a:ln>
            <a:noFill/>
          </a:ln>
        </p:spPr>
        <p:txBody>
          <a:bodyPr spcFirstLastPara="1" wrap="square" lIns="0" tIns="0" rIns="0" bIns="0" anchor="t" anchorCtr="0">
            <a:noAutofit/>
          </a:bodyPr>
          <a:lstStyle/>
          <a:p>
            <a:pPr>
              <a:buClr>
                <a:srgbClr val="000000"/>
              </a:buClr>
              <a:defRPr/>
            </a:pPr>
            <a:r>
              <a:rPr lang="en-US" sz="2400" kern="0" dirty="0">
                <a:solidFill>
                  <a:srgbClr val="0F5D61"/>
                </a:solidFill>
                <a:latin typeface="Lato" panose="020F0502020204030203" pitchFamily="34" charset="0"/>
                <a:cs typeface="Times New Roman" panose="02020603050405020304" pitchFamily="18" charset="0"/>
                <a:sym typeface="Lato"/>
              </a:rPr>
              <a:t>Evidence-based recommendation on the prioritization and sequencing of new vaccines recommendations</a:t>
            </a:r>
          </a:p>
          <a:p>
            <a:pPr>
              <a:buClr>
                <a:srgbClr val="000000"/>
              </a:buClr>
              <a:defRPr/>
            </a:pPr>
            <a:endParaRPr kumimoji="0" lang="en-US" sz="2400" b="0" i="0" u="none" strike="noStrike" kern="0" cap="none" spc="0" normalizeH="0" baseline="0" noProof="0" dirty="0">
              <a:ln>
                <a:noFill/>
              </a:ln>
              <a:solidFill>
                <a:srgbClr val="0F5D61"/>
              </a:solidFill>
              <a:effectLst/>
              <a:uLnTx/>
              <a:uFillTx/>
              <a:latin typeface="Lato" panose="020F0502020204030203" pitchFamily="34" charset="0"/>
              <a:ea typeface="+mn-ea"/>
              <a:cs typeface="Times New Roman" panose="02020603050405020304" pitchFamily="18" charset="0"/>
              <a:sym typeface="Lato"/>
            </a:endParaRPr>
          </a:p>
          <a:p>
            <a:pPr>
              <a:buClr>
                <a:srgbClr val="000000"/>
              </a:buClr>
              <a:defRPr/>
            </a:pPr>
            <a:endParaRPr kumimoji="0" lang="en-US" sz="2400" b="0" i="0" u="none" strike="noStrike" kern="0" cap="none" spc="0" normalizeH="0" baseline="0" noProof="0" dirty="0">
              <a:ln>
                <a:noFill/>
              </a:ln>
              <a:solidFill>
                <a:srgbClr val="0F5D61"/>
              </a:solidFill>
              <a:effectLst/>
              <a:uLnTx/>
              <a:uFillTx/>
              <a:latin typeface="Lato" panose="020F0502020204030203" pitchFamily="34" charset="0"/>
              <a:ea typeface="+mn-ea"/>
              <a:cs typeface="Times New Roman" panose="02020603050405020304" pitchFamily="18" charset="0"/>
              <a:sym typeface="Lato"/>
            </a:endParaRPr>
          </a:p>
        </p:txBody>
      </p:sp>
      <p:sp>
        <p:nvSpPr>
          <p:cNvPr id="2" name="Rectangle 1">
            <a:extLst>
              <a:ext uri="{FF2B5EF4-FFF2-40B4-BE49-F238E27FC236}">
                <a16:creationId xmlns:a16="http://schemas.microsoft.com/office/drawing/2014/main" id="{BA99E8FD-3A9C-67FE-18E7-83DED5452B1E}"/>
              </a:ext>
            </a:extLst>
          </p:cNvPr>
          <p:cNvSpPr/>
          <p:nvPr/>
        </p:nvSpPr>
        <p:spPr>
          <a:xfrm>
            <a:off x="7683635" y="2056008"/>
            <a:ext cx="2675269" cy="3912643"/>
          </a:xfrm>
          <a:prstGeom prst="rect">
            <a:avLst/>
          </a:prstGeom>
          <a:solidFill>
            <a:srgbClr val="E6E6E6"/>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Freeform: Shape 28">
            <a:extLst>
              <a:ext uri="{FF2B5EF4-FFF2-40B4-BE49-F238E27FC236}">
                <a16:creationId xmlns:a16="http://schemas.microsoft.com/office/drawing/2014/main" id="{1B1F4F13-09AF-E300-3310-2C3D4BB7F9A6}"/>
              </a:ext>
            </a:extLst>
          </p:cNvPr>
          <p:cNvSpPr/>
          <p:nvPr/>
        </p:nvSpPr>
        <p:spPr>
          <a:xfrm>
            <a:off x="7800434" y="2255530"/>
            <a:ext cx="2453508" cy="704911"/>
          </a:xfrm>
          <a:custGeom>
            <a:avLst/>
            <a:gdLst>
              <a:gd name="connsiteX0" fmla="*/ 0 w 2790386"/>
              <a:gd name="connsiteY0" fmla="*/ 0 h 824922"/>
              <a:gd name="connsiteX1" fmla="*/ 2377925 w 2790386"/>
              <a:gd name="connsiteY1" fmla="*/ 0 h 824922"/>
              <a:gd name="connsiteX2" fmla="*/ 2790386 w 2790386"/>
              <a:gd name="connsiteY2" fmla="*/ 412461 h 824922"/>
              <a:gd name="connsiteX3" fmla="*/ 2377925 w 2790386"/>
              <a:gd name="connsiteY3" fmla="*/ 824922 h 824922"/>
              <a:gd name="connsiteX4" fmla="*/ 0 w 2790386"/>
              <a:gd name="connsiteY4" fmla="*/ 824922 h 824922"/>
              <a:gd name="connsiteX5" fmla="*/ 412461 w 2790386"/>
              <a:gd name="connsiteY5" fmla="*/ 412461 h 824922"/>
              <a:gd name="connsiteX6" fmla="*/ 0 w 2790386"/>
              <a:gd name="connsiteY6" fmla="*/ 0 h 82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386" h="824922">
                <a:moveTo>
                  <a:pt x="0" y="0"/>
                </a:moveTo>
                <a:lnTo>
                  <a:pt x="2377925" y="0"/>
                </a:lnTo>
                <a:lnTo>
                  <a:pt x="2790386" y="412461"/>
                </a:lnTo>
                <a:lnTo>
                  <a:pt x="2377925" y="824922"/>
                </a:lnTo>
                <a:lnTo>
                  <a:pt x="0" y="824922"/>
                </a:lnTo>
                <a:lnTo>
                  <a:pt x="412461" y="412461"/>
                </a:lnTo>
                <a:lnTo>
                  <a:pt x="0" y="0"/>
                </a:lnTo>
                <a:close/>
              </a:path>
            </a:pathLst>
          </a:custGeom>
          <a:solidFill>
            <a:srgbClr val="0F5D61">
              <a:alpha val="7000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Validation and documentation</a:t>
            </a:r>
          </a:p>
        </p:txBody>
      </p:sp>
      <p:sp>
        <p:nvSpPr>
          <p:cNvPr id="4" name="Rectangle 3">
            <a:extLst>
              <a:ext uri="{FF2B5EF4-FFF2-40B4-BE49-F238E27FC236}">
                <a16:creationId xmlns:a16="http://schemas.microsoft.com/office/drawing/2014/main" id="{4793B50F-33FC-B746-68CC-2D0BC07ED5A2}"/>
              </a:ext>
            </a:extLst>
          </p:cNvPr>
          <p:cNvSpPr/>
          <p:nvPr/>
        </p:nvSpPr>
        <p:spPr>
          <a:xfrm>
            <a:off x="7800434" y="3126715"/>
            <a:ext cx="2453508" cy="1619455"/>
          </a:xfrm>
          <a:prstGeom prst="rect">
            <a:avLst/>
          </a:prstGeom>
          <a:solidFill>
            <a:sysClr val="window" lastClr="FFFFFF"/>
          </a:solidFill>
          <a:ln w="9525" cap="flat" cmpd="sng" algn="ctr">
            <a:solidFill>
              <a:srgbClr val="0B4649"/>
            </a:solidFill>
            <a:prstDash val="dash"/>
            <a:miter lim="800000"/>
          </a:ln>
          <a:effectLst/>
        </p:spPr>
        <p:txBody>
          <a:bodyPr lIns="45720" rIns="45720" bIns="4572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Objectives:</a:t>
            </a:r>
            <a:endPar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endParaRPr>
          </a:p>
          <a:p>
            <a:pPr marL="85725" marR="0" lvl="1"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Document actionable recommendations</a:t>
            </a:r>
          </a:p>
          <a:p>
            <a:pPr marL="85725" marR="0" lvl="1"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Ensure consensus and consistency</a:t>
            </a:r>
          </a:p>
          <a:p>
            <a:pPr marL="85725" marR="0" lvl="1"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Develop final recommendation materials</a:t>
            </a:r>
          </a:p>
        </p:txBody>
      </p:sp>
      <p:sp>
        <p:nvSpPr>
          <p:cNvPr id="5" name="Rectangle 4">
            <a:extLst>
              <a:ext uri="{FF2B5EF4-FFF2-40B4-BE49-F238E27FC236}">
                <a16:creationId xmlns:a16="http://schemas.microsoft.com/office/drawing/2014/main" id="{EA081B2C-F144-F4FF-D11D-F90E8F1D341B}"/>
              </a:ext>
            </a:extLst>
          </p:cNvPr>
          <p:cNvSpPr/>
          <p:nvPr/>
        </p:nvSpPr>
        <p:spPr>
          <a:xfrm>
            <a:off x="299555" y="2059531"/>
            <a:ext cx="3605046" cy="3912644"/>
          </a:xfrm>
          <a:prstGeom prst="rect">
            <a:avLst/>
          </a:prstGeom>
          <a:solidFill>
            <a:srgbClr val="E6E6E6"/>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1">
            <a:extLst>
              <a:ext uri="{FF2B5EF4-FFF2-40B4-BE49-F238E27FC236}">
                <a16:creationId xmlns:a16="http://schemas.microsoft.com/office/drawing/2014/main" id="{0739FC43-945B-62A7-107F-B86FFB2CAD26}"/>
              </a:ext>
            </a:extLst>
          </p:cNvPr>
          <p:cNvSpPr/>
          <p:nvPr/>
        </p:nvSpPr>
        <p:spPr>
          <a:xfrm>
            <a:off x="390629" y="2261502"/>
            <a:ext cx="2209222" cy="704911"/>
          </a:xfrm>
          <a:custGeom>
            <a:avLst/>
            <a:gdLst>
              <a:gd name="connsiteX0" fmla="*/ 0 w 2790386"/>
              <a:gd name="connsiteY0" fmla="*/ 0 h 824922"/>
              <a:gd name="connsiteX1" fmla="*/ 2377925 w 2790386"/>
              <a:gd name="connsiteY1" fmla="*/ 0 h 824922"/>
              <a:gd name="connsiteX2" fmla="*/ 2790386 w 2790386"/>
              <a:gd name="connsiteY2" fmla="*/ 412461 h 824922"/>
              <a:gd name="connsiteX3" fmla="*/ 2377925 w 2790386"/>
              <a:gd name="connsiteY3" fmla="*/ 824922 h 824922"/>
              <a:gd name="connsiteX4" fmla="*/ 0 w 2790386"/>
              <a:gd name="connsiteY4" fmla="*/ 824922 h 824922"/>
              <a:gd name="connsiteX5" fmla="*/ 412461 w 2790386"/>
              <a:gd name="connsiteY5" fmla="*/ 412461 h 824922"/>
              <a:gd name="connsiteX6" fmla="*/ 0 w 2790386"/>
              <a:gd name="connsiteY6" fmla="*/ 0 h 82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386" h="824922">
                <a:moveTo>
                  <a:pt x="0" y="0"/>
                </a:moveTo>
                <a:lnTo>
                  <a:pt x="2377925" y="0"/>
                </a:lnTo>
                <a:lnTo>
                  <a:pt x="2790386" y="412461"/>
                </a:lnTo>
                <a:lnTo>
                  <a:pt x="2377925" y="824922"/>
                </a:lnTo>
                <a:lnTo>
                  <a:pt x="0" y="824922"/>
                </a:lnTo>
                <a:lnTo>
                  <a:pt x="412461" y="412461"/>
                </a:lnTo>
                <a:lnTo>
                  <a:pt x="0" y="0"/>
                </a:lnTo>
                <a:close/>
              </a:path>
            </a:pathLst>
          </a:custGeom>
          <a:solidFill>
            <a:srgbClr val="0B4649"/>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Process design and stakeholder engagement</a:t>
            </a:r>
          </a:p>
        </p:txBody>
      </p:sp>
      <p:sp>
        <p:nvSpPr>
          <p:cNvPr id="8" name="Star: 12 Points 2">
            <a:extLst>
              <a:ext uri="{FF2B5EF4-FFF2-40B4-BE49-F238E27FC236}">
                <a16:creationId xmlns:a16="http://schemas.microsoft.com/office/drawing/2014/main" id="{33FD45ED-B733-DB18-C0D0-DDB963E598D3}"/>
              </a:ext>
            </a:extLst>
          </p:cNvPr>
          <p:cNvSpPr/>
          <p:nvPr/>
        </p:nvSpPr>
        <p:spPr>
          <a:xfrm>
            <a:off x="2599851" y="2051582"/>
            <a:ext cx="1183114" cy="1097280"/>
          </a:xfrm>
          <a:prstGeom prst="star12">
            <a:avLst/>
          </a:prstGeom>
          <a:solidFill>
            <a:srgbClr val="0B4649"/>
          </a:solidFill>
          <a:ln w="19050" cap="flat" cmpd="sng" algn="ctr">
            <a:solidFill>
              <a:sysClr val="window" lastClr="FFFFFF">
                <a:hueOff val="0"/>
                <a:satOff val="0"/>
                <a:lumOff val="0"/>
                <a:alphaOff val="0"/>
              </a:sysClr>
            </a:solidFill>
            <a:prstDash val="solid"/>
            <a:miter lim="800000"/>
          </a:ln>
          <a:effectLst/>
        </p:spPr>
        <p:txBody>
          <a:bodyPr spcFirstLastPara="0" vert="horz" wrap="none" lIns="0" tIns="0" rIns="0" bIns="0" numCol="1" spcCol="1270" anchor="ctr" anchorCtr="0">
            <a:noAutofit/>
          </a:bodyPr>
          <a:lstStyle/>
          <a:p>
            <a:pPr marL="0" marR="0" lvl="0" indent="0" algn="ctr" defTabSz="889000" eaLnBrk="1" fontAlgn="auto" latinLnBrk="0" hangingPunct="1">
              <a:lnSpc>
                <a:spcPct val="90000"/>
              </a:lnSpc>
              <a:spcBef>
                <a:spcPct val="0"/>
              </a:spcBef>
              <a:spcAft>
                <a:spcPts val="0"/>
              </a:spcAft>
              <a:buClrTx/>
              <a:buSzTx/>
              <a:buFontTx/>
              <a:buNone/>
              <a:tabLst/>
              <a:defRPr/>
            </a:pPr>
            <a:endParaRPr kumimoji="0" lang="en-GB" sz="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Workshop </a:t>
            </a:r>
          </a:p>
          <a:p>
            <a:pPr marL="0" marR="0" lvl="0" indent="0" algn="ctr" defTabSz="889000" eaLnBrk="1" fontAlgn="auto" latinLnBrk="0" hangingPunct="1">
              <a:lnSpc>
                <a:spcPct val="90000"/>
              </a:lnSpc>
              <a:spcBef>
                <a:spcPct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9" name="Rectangle 8">
            <a:extLst>
              <a:ext uri="{FF2B5EF4-FFF2-40B4-BE49-F238E27FC236}">
                <a16:creationId xmlns:a16="http://schemas.microsoft.com/office/drawing/2014/main" id="{4E6919AD-927B-7404-F15E-01674B9A1058}"/>
              </a:ext>
            </a:extLst>
          </p:cNvPr>
          <p:cNvSpPr/>
          <p:nvPr/>
        </p:nvSpPr>
        <p:spPr>
          <a:xfrm>
            <a:off x="411776" y="3107663"/>
            <a:ext cx="3376441" cy="1638507"/>
          </a:xfrm>
          <a:prstGeom prst="rect">
            <a:avLst/>
          </a:prstGeom>
          <a:solidFill>
            <a:sysClr val="window" lastClr="FFFFFF"/>
          </a:solidFill>
          <a:ln w="9525" cap="flat" cmpd="sng" algn="ctr">
            <a:solidFill>
              <a:srgbClr val="0B4649"/>
            </a:solidFill>
            <a:prstDash val="dash"/>
            <a:miter lim="800000"/>
          </a:ln>
          <a:effectLst/>
        </p:spPr>
        <p:txBody>
          <a:bodyPr lIns="45720" rIns="45720" bIns="4572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Objectives:</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Develop workplan and timeline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Engage key stakeholders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Define list of vaccines and the timeframe to be considered</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Select criteria for decision-making</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Plan for data collection</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272C8CB-4AB0-CC4D-9DC3-84C93A5DBACB}"/>
              </a:ext>
            </a:extLst>
          </p:cNvPr>
          <p:cNvSpPr/>
          <p:nvPr/>
        </p:nvSpPr>
        <p:spPr>
          <a:xfrm>
            <a:off x="289076" y="1457360"/>
            <a:ext cx="3602124" cy="470809"/>
          </a:xfrm>
          <a:prstGeom prst="rect">
            <a:avLst/>
          </a:prstGeom>
          <a:noFill/>
          <a:ln w="19050" cap="flat" cmpd="sng" algn="ctr">
            <a:no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dirty="0">
                <a:ln>
                  <a:noFill/>
                </a:ln>
                <a:solidFill>
                  <a:srgbClr val="0F5D61"/>
                </a:solidFill>
                <a:effectLst/>
                <a:uLnTx/>
                <a:uFillTx/>
                <a:latin typeface="Calibri" panose="020F0502020204030204"/>
                <a:ea typeface="+mn-ea"/>
                <a:cs typeface="+mn-cs"/>
              </a:rPr>
              <a:t>Phase 1: Framework Adaptation</a:t>
            </a:r>
          </a:p>
        </p:txBody>
      </p:sp>
      <p:sp>
        <p:nvSpPr>
          <p:cNvPr id="11" name="Rectangle 10">
            <a:extLst>
              <a:ext uri="{FF2B5EF4-FFF2-40B4-BE49-F238E27FC236}">
                <a16:creationId xmlns:a16="http://schemas.microsoft.com/office/drawing/2014/main" id="{F1DCE0E1-2387-6475-DC34-F5E0C0E94841}"/>
              </a:ext>
            </a:extLst>
          </p:cNvPr>
          <p:cNvSpPr/>
          <p:nvPr/>
        </p:nvSpPr>
        <p:spPr>
          <a:xfrm>
            <a:off x="3995675" y="2056008"/>
            <a:ext cx="3602125" cy="3912644"/>
          </a:xfrm>
          <a:prstGeom prst="rect">
            <a:avLst/>
          </a:prstGeom>
          <a:solidFill>
            <a:srgbClr val="E6E6E6"/>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C615AA7-2913-3DE9-7122-4296600E89A9}"/>
              </a:ext>
            </a:extLst>
          </p:cNvPr>
          <p:cNvSpPr/>
          <p:nvPr/>
        </p:nvSpPr>
        <p:spPr>
          <a:xfrm>
            <a:off x="4112061" y="3119060"/>
            <a:ext cx="3372896" cy="1627110"/>
          </a:xfrm>
          <a:prstGeom prst="rect">
            <a:avLst/>
          </a:prstGeom>
          <a:solidFill>
            <a:sysClr val="window" lastClr="FFFFFF"/>
          </a:solidFill>
          <a:ln w="9525" cap="flat" cmpd="sng" algn="ctr">
            <a:solidFill>
              <a:srgbClr val="0B4649"/>
            </a:solidFill>
            <a:prstDash val="dash"/>
            <a:miter lim="800000"/>
          </a:ln>
          <a:effectLst/>
        </p:spPr>
        <p:txBody>
          <a:bodyPr lIns="45720" rIns="45720" bIns="45720" rtlCol="0" anchor="t"/>
          <a:lstStyle/>
          <a:p>
            <a:pPr marL="0" marR="0" lvl="1"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Objectives:</a:t>
            </a:r>
          </a:p>
          <a:p>
            <a:pPr marL="85725" marR="0" lvl="1"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Collect and assess available data</a:t>
            </a:r>
          </a:p>
          <a:p>
            <a:pPr marL="85725" marR="0" lvl="1"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Translate evidence into prioritizations using vaccine ranking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Explore programmatic constraints</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Develop sequencing recommendations</a:t>
            </a:r>
          </a:p>
        </p:txBody>
      </p:sp>
      <p:sp>
        <p:nvSpPr>
          <p:cNvPr id="14" name="Freeform: Shape 22">
            <a:extLst>
              <a:ext uri="{FF2B5EF4-FFF2-40B4-BE49-F238E27FC236}">
                <a16:creationId xmlns:a16="http://schemas.microsoft.com/office/drawing/2014/main" id="{7F9E88E8-B944-BC5C-5985-08A1917883E9}"/>
              </a:ext>
            </a:extLst>
          </p:cNvPr>
          <p:cNvSpPr/>
          <p:nvPr/>
        </p:nvSpPr>
        <p:spPr>
          <a:xfrm>
            <a:off x="4081510" y="2260824"/>
            <a:ext cx="2238741" cy="704911"/>
          </a:xfrm>
          <a:custGeom>
            <a:avLst/>
            <a:gdLst>
              <a:gd name="connsiteX0" fmla="*/ 0 w 3021598"/>
              <a:gd name="connsiteY0" fmla="*/ 0 h 824922"/>
              <a:gd name="connsiteX1" fmla="*/ 2609137 w 3021598"/>
              <a:gd name="connsiteY1" fmla="*/ 0 h 824922"/>
              <a:gd name="connsiteX2" fmla="*/ 3021598 w 3021598"/>
              <a:gd name="connsiteY2" fmla="*/ 412461 h 824922"/>
              <a:gd name="connsiteX3" fmla="*/ 2609137 w 3021598"/>
              <a:gd name="connsiteY3" fmla="*/ 824922 h 824922"/>
              <a:gd name="connsiteX4" fmla="*/ 0 w 3021598"/>
              <a:gd name="connsiteY4" fmla="*/ 824922 h 824922"/>
              <a:gd name="connsiteX5" fmla="*/ 412461 w 3021598"/>
              <a:gd name="connsiteY5" fmla="*/ 412461 h 824922"/>
              <a:gd name="connsiteX6" fmla="*/ 0 w 3021598"/>
              <a:gd name="connsiteY6" fmla="*/ 0 h 82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1598" h="824922">
                <a:moveTo>
                  <a:pt x="0" y="0"/>
                </a:moveTo>
                <a:lnTo>
                  <a:pt x="2609137" y="0"/>
                </a:lnTo>
                <a:lnTo>
                  <a:pt x="3021598" y="412461"/>
                </a:lnTo>
                <a:lnTo>
                  <a:pt x="2609137" y="824922"/>
                </a:lnTo>
                <a:lnTo>
                  <a:pt x="0" y="824922"/>
                </a:lnTo>
                <a:lnTo>
                  <a:pt x="412461" y="412461"/>
                </a:lnTo>
                <a:lnTo>
                  <a:pt x="0" y="0"/>
                </a:lnTo>
                <a:close/>
              </a:path>
            </a:pathLst>
          </a:custGeom>
          <a:solidFill>
            <a:srgbClr val="0F5D61"/>
          </a:solidFill>
          <a:ln w="19050" cap="flat" cmpd="sng" algn="ctr">
            <a:solidFill>
              <a:sysClr val="window" lastClr="FFFFFF">
                <a:hueOff val="0"/>
                <a:satOff val="0"/>
                <a:lumOff val="0"/>
                <a:alphaOff val="0"/>
              </a:sysClr>
            </a:solid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Data collection</a:t>
            </a: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5" name="Star: 12 Points 18">
            <a:extLst>
              <a:ext uri="{FF2B5EF4-FFF2-40B4-BE49-F238E27FC236}">
                <a16:creationId xmlns:a16="http://schemas.microsoft.com/office/drawing/2014/main" id="{038BC99A-E95E-F2D0-771F-2225A2CC4EE8}"/>
              </a:ext>
            </a:extLst>
          </p:cNvPr>
          <p:cNvSpPr/>
          <p:nvPr/>
        </p:nvSpPr>
        <p:spPr>
          <a:xfrm>
            <a:off x="6320251" y="2051582"/>
            <a:ext cx="1183115" cy="1097280"/>
          </a:xfrm>
          <a:prstGeom prst="star12">
            <a:avLst/>
          </a:prstGeom>
          <a:solidFill>
            <a:srgbClr val="0F5D61"/>
          </a:solidFill>
          <a:ln w="19050" cap="flat" cmpd="sng" algn="ctr">
            <a:solidFill>
              <a:sysClr val="window" lastClr="FFFFFF">
                <a:hueOff val="0"/>
                <a:satOff val="0"/>
                <a:lumOff val="0"/>
                <a:alphaOff val="0"/>
              </a:sysClr>
            </a:solidFill>
            <a:prstDash val="solid"/>
            <a:miter lim="800000"/>
          </a:ln>
          <a:effectLst/>
        </p:spPr>
        <p:txBody>
          <a:bodyPr spcFirstLastPara="0" vert="horz" wrap="none" lIns="0" tIns="0" rIns="0" bIns="0" numCol="1" spcCol="1270" anchor="ctr" anchorCtr="0">
            <a:noAutofit/>
          </a:bodyPr>
          <a:lstStyle/>
          <a:p>
            <a:pPr marL="0" marR="0" lvl="0" indent="0" algn="ctr" defTabSz="889000" eaLnBrk="1" fontAlgn="auto" latinLnBrk="0" hangingPunct="1">
              <a:lnSpc>
                <a:spcPct val="90000"/>
              </a:lnSpc>
              <a:spcBef>
                <a:spcPct val="0"/>
              </a:spcBef>
              <a:spcAft>
                <a:spcPts val="0"/>
              </a:spcAft>
              <a:buClrTx/>
              <a:buSzTx/>
              <a:buFontTx/>
              <a:buNone/>
              <a:tabLst/>
              <a:defRPr/>
            </a:pPr>
            <a:endParaRPr kumimoji="0" lang="en-GB" sz="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Workshop</a:t>
            </a:r>
          </a:p>
          <a:p>
            <a:pPr marL="0" marR="0" lvl="0" indent="0" algn="ctr" defTabSz="889000" eaLnBrk="1" fontAlgn="auto" latinLnBrk="0" hangingPunct="1">
              <a:lnSpc>
                <a:spcPct val="90000"/>
              </a:lnSpc>
              <a:spcBef>
                <a:spcPct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16" name="Rectangle 15">
            <a:extLst>
              <a:ext uri="{FF2B5EF4-FFF2-40B4-BE49-F238E27FC236}">
                <a16:creationId xmlns:a16="http://schemas.microsoft.com/office/drawing/2014/main" id="{483A4F6B-3C62-22E0-D29D-24E7559DE37A}"/>
              </a:ext>
            </a:extLst>
          </p:cNvPr>
          <p:cNvSpPr/>
          <p:nvPr/>
        </p:nvSpPr>
        <p:spPr>
          <a:xfrm>
            <a:off x="3985197" y="1453838"/>
            <a:ext cx="3602125" cy="470809"/>
          </a:xfrm>
          <a:prstGeom prst="rect">
            <a:avLst/>
          </a:prstGeom>
          <a:noFill/>
          <a:ln w="19050" cap="flat" cmpd="sng" algn="ctr">
            <a:no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dirty="0">
                <a:ln>
                  <a:noFill/>
                </a:ln>
                <a:solidFill>
                  <a:srgbClr val="0F5D61"/>
                </a:solidFill>
                <a:effectLst/>
                <a:uLnTx/>
                <a:uFillTx/>
                <a:latin typeface="Calibri" panose="020F0502020204030204"/>
                <a:ea typeface="+mn-ea"/>
                <a:cs typeface="+mn-cs"/>
              </a:rPr>
              <a:t>Phase 2: Assessment, Prioritization and Sequencing</a:t>
            </a:r>
          </a:p>
        </p:txBody>
      </p:sp>
      <p:sp>
        <p:nvSpPr>
          <p:cNvPr id="17" name="Rectangle 16">
            <a:extLst>
              <a:ext uri="{FF2B5EF4-FFF2-40B4-BE49-F238E27FC236}">
                <a16:creationId xmlns:a16="http://schemas.microsoft.com/office/drawing/2014/main" id="{FDFD5E4A-567B-5A80-8BB3-3AA10125B350}"/>
              </a:ext>
            </a:extLst>
          </p:cNvPr>
          <p:cNvSpPr/>
          <p:nvPr/>
        </p:nvSpPr>
        <p:spPr>
          <a:xfrm>
            <a:off x="7503366" y="1453838"/>
            <a:ext cx="3031174" cy="470809"/>
          </a:xfrm>
          <a:prstGeom prst="rect">
            <a:avLst/>
          </a:prstGeom>
          <a:noFill/>
          <a:ln w="19050" cap="flat" cmpd="sng" algn="ctr">
            <a:noFill/>
            <a:prstDash val="solid"/>
            <a:miter lim="800000"/>
          </a:ln>
          <a:effectLst/>
        </p:spPr>
        <p:txBody>
          <a:bodyPr spcFirstLastPara="0" vert="horz" wrap="square" lIns="274320" tIns="24003" rIns="274320" bIns="24003"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dirty="0">
                <a:ln>
                  <a:noFill/>
                </a:ln>
                <a:solidFill>
                  <a:srgbClr val="0F5D61"/>
                </a:solidFill>
                <a:effectLst/>
                <a:uLnTx/>
                <a:uFillTx/>
                <a:latin typeface="Calibri" panose="020F0502020204030204"/>
                <a:ea typeface="+mn-ea"/>
                <a:cs typeface="+mn-cs"/>
              </a:rPr>
              <a:t>Phase 3: Recommendations</a:t>
            </a:r>
          </a:p>
        </p:txBody>
      </p:sp>
      <p:sp>
        <p:nvSpPr>
          <p:cNvPr id="18" name="Arrow: Pentagon 49">
            <a:extLst>
              <a:ext uri="{FF2B5EF4-FFF2-40B4-BE49-F238E27FC236}">
                <a16:creationId xmlns:a16="http://schemas.microsoft.com/office/drawing/2014/main" id="{003DA500-FC52-C816-76B0-24AFC7255604}"/>
              </a:ext>
            </a:extLst>
          </p:cNvPr>
          <p:cNvSpPr/>
          <p:nvPr/>
        </p:nvSpPr>
        <p:spPr>
          <a:xfrm>
            <a:off x="10461064" y="2056009"/>
            <a:ext cx="1490666" cy="3912642"/>
          </a:xfrm>
          <a:prstGeom prst="homePlate">
            <a:avLst/>
          </a:prstGeom>
          <a:solidFill>
            <a:srgbClr val="0B4649">
              <a:alpha val="85882"/>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91440" tIns="0" rIns="0" bIns="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GB" sz="1400" b="1" i="0" u="none" strike="noStrike" kern="0" cap="none" spc="0" normalizeH="0" baseline="0" noProof="0">
                <a:ln>
                  <a:noFill/>
                </a:ln>
                <a:solidFill>
                  <a:prstClr val="white"/>
                </a:solidFill>
                <a:effectLst/>
                <a:uLnTx/>
                <a:uFillTx/>
                <a:latin typeface="Calibri" panose="020F0502020204030204"/>
                <a:ea typeface="+mn-ea"/>
                <a:cs typeface="+mn-cs"/>
              </a:rPr>
              <a:t>Presentation to Ministry </a:t>
            </a:r>
            <a:r>
              <a:rPr kumimoji="0" lang="en-GB" sz="1400" b="1" i="0" u="none" strike="noStrike" kern="0" cap="none" spc="0" normalizeH="0" baseline="0" noProof="0" dirty="0">
                <a:ln>
                  <a:noFill/>
                </a:ln>
                <a:solidFill>
                  <a:prstClr val="white"/>
                </a:solidFill>
                <a:effectLst/>
                <a:uLnTx/>
                <a:uFillTx/>
                <a:latin typeface="Calibri" panose="020F0502020204030204"/>
                <a:ea typeface="+mn-ea"/>
                <a:cs typeface="+mn-cs"/>
              </a:rPr>
              <a:t>of Health and integration into national program</a:t>
            </a: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B55E5F80-6392-529C-DBC9-F6489093064B}"/>
              </a:ext>
            </a:extLst>
          </p:cNvPr>
          <p:cNvSpPr/>
          <p:nvPr/>
        </p:nvSpPr>
        <p:spPr>
          <a:xfrm>
            <a:off x="409191" y="4846771"/>
            <a:ext cx="3376441" cy="1001991"/>
          </a:xfrm>
          <a:prstGeom prst="rect">
            <a:avLst/>
          </a:prstGeom>
          <a:solidFill>
            <a:sysClr val="window" lastClr="FFFFFF"/>
          </a:solidFill>
          <a:ln w="9525" cap="flat" cmpd="sng" algn="ctr">
            <a:solidFill>
              <a:srgbClr val="0B4649"/>
            </a:solidFill>
            <a:prstDash val="dash"/>
            <a:miter lim="800000"/>
          </a:ln>
          <a:effectLst/>
        </p:spPr>
        <p:txBody>
          <a:bodyPr lIns="45720" rIns="45720" bIns="4572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Output</a:t>
            </a: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Prioritized and weighted criteria for decision-making</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Preselection of vaccines to consider for introduction</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Workplan to collect and prepare data for assessment</a:t>
            </a:r>
          </a:p>
        </p:txBody>
      </p:sp>
      <p:sp>
        <p:nvSpPr>
          <p:cNvPr id="20" name="Rectangle 19">
            <a:extLst>
              <a:ext uri="{FF2B5EF4-FFF2-40B4-BE49-F238E27FC236}">
                <a16:creationId xmlns:a16="http://schemas.microsoft.com/office/drawing/2014/main" id="{E5BA472E-F84D-2695-A6E9-554CB13942DE}"/>
              </a:ext>
            </a:extLst>
          </p:cNvPr>
          <p:cNvSpPr/>
          <p:nvPr/>
        </p:nvSpPr>
        <p:spPr>
          <a:xfrm>
            <a:off x="4108516" y="4846771"/>
            <a:ext cx="3376441" cy="1001991"/>
          </a:xfrm>
          <a:prstGeom prst="rect">
            <a:avLst/>
          </a:prstGeom>
          <a:solidFill>
            <a:sysClr val="window" lastClr="FFFFFF"/>
          </a:solidFill>
          <a:ln w="9525" cap="flat" cmpd="sng" algn="ctr">
            <a:solidFill>
              <a:srgbClr val="0B4649"/>
            </a:solidFill>
            <a:prstDash val="dash"/>
            <a:miter lim="800000"/>
          </a:ln>
          <a:effectLst/>
        </p:spPr>
        <p:txBody>
          <a:bodyPr lIns="45720" tIns="45720" rIns="45720" bIns="4572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Output</a:t>
            </a: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Prioritized vaccine lists for introduction (high,  medium and low priority)</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err="1">
                <a:ln>
                  <a:noFill/>
                </a:ln>
                <a:solidFill>
                  <a:prstClr val="black">
                    <a:lumMod val="50000"/>
                  </a:prstClr>
                </a:solidFill>
                <a:effectLst/>
                <a:uLnTx/>
                <a:uFillTx/>
                <a:latin typeface="Aptos" panose="02110004020202020204"/>
                <a:ea typeface="+mn-ea"/>
                <a:cs typeface="+mn-cs"/>
              </a:rPr>
              <a:t>Scenarii</a:t>
            </a: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 for sequencing based on known constraints</a:t>
            </a:r>
          </a:p>
        </p:txBody>
      </p:sp>
      <p:sp>
        <p:nvSpPr>
          <p:cNvPr id="21" name="Rectangle 20">
            <a:extLst>
              <a:ext uri="{FF2B5EF4-FFF2-40B4-BE49-F238E27FC236}">
                <a16:creationId xmlns:a16="http://schemas.microsoft.com/office/drawing/2014/main" id="{46A6F6C8-A09A-C014-1BD2-703A2055500D}"/>
              </a:ext>
            </a:extLst>
          </p:cNvPr>
          <p:cNvSpPr/>
          <p:nvPr/>
        </p:nvSpPr>
        <p:spPr>
          <a:xfrm>
            <a:off x="7800435" y="4846771"/>
            <a:ext cx="2453508" cy="1001991"/>
          </a:xfrm>
          <a:prstGeom prst="rect">
            <a:avLst/>
          </a:prstGeom>
          <a:solidFill>
            <a:sysClr val="window" lastClr="FFFFFF"/>
          </a:solidFill>
          <a:ln w="9525" cap="flat" cmpd="sng" algn="ctr">
            <a:solidFill>
              <a:srgbClr val="0B4649"/>
            </a:solidFill>
            <a:prstDash val="dash"/>
            <a:miter lim="800000"/>
          </a:ln>
          <a:effectLst/>
        </p:spPr>
        <p:txBody>
          <a:bodyPr lIns="45720" rIns="45720" bIns="45720"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100" b="1"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Output</a:t>
            </a: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 </a:t>
            </a:r>
          </a:p>
          <a:p>
            <a:pPr marL="85725" marR="0" lvl="0" indent="-857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lumMod val="50000"/>
                  </a:prstClr>
                </a:solidFill>
                <a:effectLst/>
                <a:uLnTx/>
                <a:uFillTx/>
                <a:latin typeface="Aptos" panose="02110004020202020204"/>
                <a:ea typeface="+mn-ea"/>
                <a:cs typeface="+mn-cs"/>
              </a:rPr>
              <a:t>Finalized recommendation shared with EPI and Ministry of Health</a:t>
            </a:r>
          </a:p>
        </p:txBody>
      </p:sp>
      <p:sp>
        <p:nvSpPr>
          <p:cNvPr id="22" name="Rectangle 21">
            <a:extLst>
              <a:ext uri="{FF2B5EF4-FFF2-40B4-BE49-F238E27FC236}">
                <a16:creationId xmlns:a16="http://schemas.microsoft.com/office/drawing/2014/main" id="{0B5D10D2-F599-A315-C067-30416B9176E7}"/>
              </a:ext>
            </a:extLst>
          </p:cNvPr>
          <p:cNvSpPr/>
          <p:nvPr/>
        </p:nvSpPr>
        <p:spPr>
          <a:xfrm>
            <a:off x="837627" y="1769895"/>
            <a:ext cx="2507274" cy="262354"/>
          </a:xfrm>
          <a:prstGeom prst="rect">
            <a:avLst/>
          </a:prstGeom>
          <a:noFill/>
          <a:ln w="1905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lumMod val="50000"/>
                  </a:prstClr>
                </a:solidFill>
                <a:effectLst/>
                <a:uLnTx/>
                <a:uFillTx/>
                <a:latin typeface="Aptos" panose="02110004020202020204"/>
                <a:ea typeface="+mn-ea"/>
                <a:cs typeface="+mn-cs"/>
              </a:rPr>
              <a:t>1 month</a:t>
            </a:r>
          </a:p>
        </p:txBody>
      </p:sp>
      <p:sp>
        <p:nvSpPr>
          <p:cNvPr id="23" name="Rectangle 22">
            <a:extLst>
              <a:ext uri="{FF2B5EF4-FFF2-40B4-BE49-F238E27FC236}">
                <a16:creationId xmlns:a16="http://schemas.microsoft.com/office/drawing/2014/main" id="{02122F85-5174-E95C-AE20-6D2EC39DECBA}"/>
              </a:ext>
            </a:extLst>
          </p:cNvPr>
          <p:cNvSpPr/>
          <p:nvPr/>
        </p:nvSpPr>
        <p:spPr>
          <a:xfrm>
            <a:off x="4527080" y="1825311"/>
            <a:ext cx="2507274" cy="262354"/>
          </a:xfrm>
          <a:prstGeom prst="rect">
            <a:avLst/>
          </a:prstGeom>
          <a:noFill/>
          <a:ln w="1905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lumMod val="50000"/>
                  </a:prstClr>
                </a:solidFill>
                <a:effectLst/>
                <a:uLnTx/>
                <a:uFillTx/>
                <a:latin typeface="Aptos" panose="02110004020202020204"/>
                <a:ea typeface="+mn-ea"/>
                <a:cs typeface="+mn-cs"/>
              </a:rPr>
              <a:t>3 months</a:t>
            </a:r>
          </a:p>
        </p:txBody>
      </p:sp>
      <p:sp>
        <p:nvSpPr>
          <p:cNvPr id="24" name="Rectangle 23">
            <a:extLst>
              <a:ext uri="{FF2B5EF4-FFF2-40B4-BE49-F238E27FC236}">
                <a16:creationId xmlns:a16="http://schemas.microsoft.com/office/drawing/2014/main" id="{FE71BF76-F242-D351-6C9C-C72A8C06374E}"/>
              </a:ext>
            </a:extLst>
          </p:cNvPr>
          <p:cNvSpPr/>
          <p:nvPr/>
        </p:nvSpPr>
        <p:spPr>
          <a:xfrm>
            <a:off x="7775795" y="1765976"/>
            <a:ext cx="2507274" cy="262354"/>
          </a:xfrm>
          <a:prstGeom prst="rect">
            <a:avLst/>
          </a:prstGeom>
          <a:noFill/>
          <a:ln w="1905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white">
                    <a:lumMod val="50000"/>
                  </a:prstClr>
                </a:solidFill>
                <a:effectLst/>
                <a:uLnTx/>
                <a:uFillTx/>
                <a:latin typeface="Aptos" panose="02110004020202020204"/>
                <a:ea typeface="+mn-ea"/>
                <a:cs typeface="+mn-cs"/>
              </a:rPr>
              <a:t>2 months</a:t>
            </a:r>
          </a:p>
        </p:txBody>
      </p:sp>
    </p:spTree>
    <p:extLst>
      <p:ext uri="{BB962C8B-B14F-4D97-AF65-F5344CB8AC3E}">
        <p14:creationId xmlns:p14="http://schemas.microsoft.com/office/powerpoint/2010/main" val="2184677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8EE0BB3-E741-9A07-CD66-01F907812360}"/>
              </a:ext>
            </a:extLst>
          </p:cNvPr>
          <p:cNvPicPr>
            <a:picLocks noChangeAspect="1"/>
          </p:cNvPicPr>
          <p:nvPr/>
        </p:nvPicPr>
        <p:blipFill>
          <a:blip r:embed="rId2"/>
          <a:stretch>
            <a:fillRect/>
          </a:stretch>
        </p:blipFill>
        <p:spPr>
          <a:xfrm>
            <a:off x="6569087" y="5133755"/>
            <a:ext cx="1928355" cy="1213617"/>
          </a:xfrm>
          <a:prstGeom prst="rect">
            <a:avLst/>
          </a:prstGeom>
        </p:spPr>
      </p:pic>
      <p:pic>
        <p:nvPicPr>
          <p:cNvPr id="58" name="Picture 57">
            <a:extLst>
              <a:ext uri="{FF2B5EF4-FFF2-40B4-BE49-F238E27FC236}">
                <a16:creationId xmlns:a16="http://schemas.microsoft.com/office/drawing/2014/main" id="{E3F5A2BA-3C60-3DB9-EC0B-DBF64B49D6C6}"/>
              </a:ext>
            </a:extLst>
          </p:cNvPr>
          <p:cNvPicPr>
            <a:picLocks noChangeAspect="1"/>
          </p:cNvPicPr>
          <p:nvPr/>
        </p:nvPicPr>
        <p:blipFill>
          <a:blip r:embed="rId3"/>
          <a:stretch>
            <a:fillRect/>
          </a:stretch>
        </p:blipFill>
        <p:spPr>
          <a:xfrm>
            <a:off x="9280611" y="5047316"/>
            <a:ext cx="2412123" cy="1272956"/>
          </a:xfrm>
          <a:prstGeom prst="rect">
            <a:avLst/>
          </a:prstGeom>
        </p:spPr>
      </p:pic>
      <p:pic>
        <p:nvPicPr>
          <p:cNvPr id="56" name="Picture 55">
            <a:extLst>
              <a:ext uri="{FF2B5EF4-FFF2-40B4-BE49-F238E27FC236}">
                <a16:creationId xmlns:a16="http://schemas.microsoft.com/office/drawing/2014/main" id="{58D8A568-7AA6-7A57-73AD-86799609B930}"/>
              </a:ext>
            </a:extLst>
          </p:cNvPr>
          <p:cNvPicPr>
            <a:picLocks noChangeAspect="1"/>
          </p:cNvPicPr>
          <p:nvPr/>
        </p:nvPicPr>
        <p:blipFill>
          <a:blip r:embed="rId4"/>
          <a:stretch>
            <a:fillRect/>
          </a:stretch>
        </p:blipFill>
        <p:spPr>
          <a:xfrm>
            <a:off x="6362385" y="1861758"/>
            <a:ext cx="2460606" cy="1307280"/>
          </a:xfrm>
          <a:prstGeom prst="rect">
            <a:avLst/>
          </a:prstGeom>
        </p:spPr>
      </p:pic>
      <p:pic>
        <p:nvPicPr>
          <p:cNvPr id="52" name="Picture 51">
            <a:extLst>
              <a:ext uri="{FF2B5EF4-FFF2-40B4-BE49-F238E27FC236}">
                <a16:creationId xmlns:a16="http://schemas.microsoft.com/office/drawing/2014/main" id="{0C95BF89-04AA-13A2-4C05-4125F265B2B9}"/>
              </a:ext>
            </a:extLst>
          </p:cNvPr>
          <p:cNvPicPr>
            <a:picLocks noChangeAspect="1"/>
          </p:cNvPicPr>
          <p:nvPr/>
        </p:nvPicPr>
        <p:blipFill>
          <a:blip r:embed="rId5"/>
          <a:stretch>
            <a:fillRect/>
          </a:stretch>
        </p:blipFill>
        <p:spPr>
          <a:xfrm>
            <a:off x="9204060" y="1871366"/>
            <a:ext cx="1556150" cy="132263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4" name="Picture 53">
            <a:extLst>
              <a:ext uri="{FF2B5EF4-FFF2-40B4-BE49-F238E27FC236}">
                <a16:creationId xmlns:a16="http://schemas.microsoft.com/office/drawing/2014/main" id="{BC9B4888-54E6-0F87-3678-414E40CF0EFF}"/>
              </a:ext>
            </a:extLst>
          </p:cNvPr>
          <p:cNvPicPr>
            <a:picLocks noChangeAspect="1"/>
          </p:cNvPicPr>
          <p:nvPr/>
        </p:nvPicPr>
        <p:blipFill>
          <a:blip r:embed="rId6"/>
          <a:stretch>
            <a:fillRect/>
          </a:stretch>
        </p:blipFill>
        <p:spPr>
          <a:xfrm>
            <a:off x="9978023" y="1818392"/>
            <a:ext cx="1791488" cy="140655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330A9E82-85A3-8570-F150-4614D7329352}"/>
              </a:ext>
            </a:extLst>
          </p:cNvPr>
          <p:cNvPicPr>
            <a:picLocks noChangeAspect="1"/>
          </p:cNvPicPr>
          <p:nvPr/>
        </p:nvPicPr>
        <p:blipFill>
          <a:blip r:embed="rId7"/>
          <a:stretch>
            <a:fillRect/>
          </a:stretch>
        </p:blipFill>
        <p:spPr>
          <a:xfrm>
            <a:off x="6784873" y="3448215"/>
            <a:ext cx="1838921" cy="1333582"/>
          </a:xfrm>
          <a:prstGeom prst="rect">
            <a:avLst/>
          </a:prstGeom>
        </p:spPr>
      </p:pic>
      <p:pic>
        <p:nvPicPr>
          <p:cNvPr id="47" name="Picture 46">
            <a:extLst>
              <a:ext uri="{FF2B5EF4-FFF2-40B4-BE49-F238E27FC236}">
                <a16:creationId xmlns:a16="http://schemas.microsoft.com/office/drawing/2014/main" id="{E166C651-FE2C-2120-4AE0-8A264748AA35}"/>
              </a:ext>
            </a:extLst>
          </p:cNvPr>
          <p:cNvPicPr>
            <a:picLocks noChangeAspect="1"/>
          </p:cNvPicPr>
          <p:nvPr/>
        </p:nvPicPr>
        <p:blipFill>
          <a:blip r:embed="rId8"/>
          <a:stretch>
            <a:fillRect/>
          </a:stretch>
        </p:blipFill>
        <p:spPr>
          <a:xfrm>
            <a:off x="3506774" y="5073755"/>
            <a:ext cx="2412123" cy="1321555"/>
          </a:xfrm>
          <a:prstGeom prst="rect">
            <a:avLst/>
          </a:prstGeom>
        </p:spPr>
      </p:pic>
      <p:pic>
        <p:nvPicPr>
          <p:cNvPr id="45" name="Picture 44">
            <a:extLst>
              <a:ext uri="{FF2B5EF4-FFF2-40B4-BE49-F238E27FC236}">
                <a16:creationId xmlns:a16="http://schemas.microsoft.com/office/drawing/2014/main" id="{18426950-D1F0-B0EB-598B-C4CD25770AE0}"/>
              </a:ext>
            </a:extLst>
          </p:cNvPr>
          <p:cNvPicPr>
            <a:picLocks noChangeAspect="1"/>
          </p:cNvPicPr>
          <p:nvPr/>
        </p:nvPicPr>
        <p:blipFill>
          <a:blip r:embed="rId9"/>
          <a:stretch>
            <a:fillRect/>
          </a:stretch>
        </p:blipFill>
        <p:spPr>
          <a:xfrm>
            <a:off x="3653412" y="3406906"/>
            <a:ext cx="2204648" cy="1416201"/>
          </a:xfrm>
          <a:prstGeom prst="rect">
            <a:avLst/>
          </a:prstGeom>
        </p:spPr>
      </p:pic>
      <p:pic>
        <p:nvPicPr>
          <p:cNvPr id="44" name="Picture 43">
            <a:extLst>
              <a:ext uri="{FF2B5EF4-FFF2-40B4-BE49-F238E27FC236}">
                <a16:creationId xmlns:a16="http://schemas.microsoft.com/office/drawing/2014/main" id="{AF733591-8324-ED58-5D43-777A4402CC03}"/>
              </a:ext>
            </a:extLst>
          </p:cNvPr>
          <p:cNvPicPr>
            <a:picLocks noChangeAspect="1"/>
          </p:cNvPicPr>
          <p:nvPr/>
        </p:nvPicPr>
        <p:blipFill>
          <a:blip r:embed="rId10"/>
          <a:stretch>
            <a:fillRect/>
          </a:stretch>
        </p:blipFill>
        <p:spPr>
          <a:xfrm>
            <a:off x="3459616" y="1885557"/>
            <a:ext cx="2489192" cy="1280807"/>
          </a:xfrm>
          <a:prstGeom prst="rect">
            <a:avLst/>
          </a:prstGeom>
        </p:spPr>
      </p:pic>
      <p:pic>
        <p:nvPicPr>
          <p:cNvPr id="42" name="Picture 41">
            <a:extLst>
              <a:ext uri="{FF2B5EF4-FFF2-40B4-BE49-F238E27FC236}">
                <a16:creationId xmlns:a16="http://schemas.microsoft.com/office/drawing/2014/main" id="{2A09FE09-BEF4-2185-472C-FE355D4F0CFC}"/>
              </a:ext>
            </a:extLst>
          </p:cNvPr>
          <p:cNvPicPr>
            <a:picLocks noChangeAspect="1"/>
          </p:cNvPicPr>
          <p:nvPr/>
        </p:nvPicPr>
        <p:blipFill>
          <a:blip r:embed="rId11"/>
          <a:stretch>
            <a:fillRect/>
          </a:stretch>
        </p:blipFill>
        <p:spPr>
          <a:xfrm>
            <a:off x="515814" y="1891218"/>
            <a:ext cx="2610435" cy="1288338"/>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4CFBAF84-4361-967B-D721-55D84DE5F3EC}"/>
              </a:ext>
            </a:extLst>
          </p:cNvPr>
          <p:cNvPicPr>
            <a:picLocks noChangeAspect="1"/>
          </p:cNvPicPr>
          <p:nvPr/>
        </p:nvPicPr>
        <p:blipFill>
          <a:blip r:embed="rId12"/>
          <a:stretch>
            <a:fillRect/>
          </a:stretch>
        </p:blipFill>
        <p:spPr>
          <a:xfrm>
            <a:off x="550065" y="3447188"/>
            <a:ext cx="1968429" cy="1121338"/>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40" name="Picture 39">
            <a:extLst>
              <a:ext uri="{FF2B5EF4-FFF2-40B4-BE49-F238E27FC236}">
                <a16:creationId xmlns:a16="http://schemas.microsoft.com/office/drawing/2014/main" id="{F9921B5E-97E7-2950-66CD-69DE236961CC}"/>
              </a:ext>
            </a:extLst>
          </p:cNvPr>
          <p:cNvPicPr>
            <a:picLocks noChangeAspect="1"/>
          </p:cNvPicPr>
          <p:nvPr/>
        </p:nvPicPr>
        <p:blipFill>
          <a:blip r:embed="rId13"/>
          <a:stretch>
            <a:fillRect/>
          </a:stretch>
        </p:blipFill>
        <p:spPr>
          <a:xfrm>
            <a:off x="799921" y="3620117"/>
            <a:ext cx="1993489" cy="109139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708DCC67-C584-3F9F-C3C7-6F4186348199}"/>
              </a:ext>
            </a:extLst>
          </p:cNvPr>
          <p:cNvPicPr>
            <a:picLocks noChangeAspect="1"/>
          </p:cNvPicPr>
          <p:nvPr/>
        </p:nvPicPr>
        <p:blipFill>
          <a:blip r:embed="rId14"/>
          <a:stretch>
            <a:fillRect/>
          </a:stretch>
        </p:blipFill>
        <p:spPr>
          <a:xfrm>
            <a:off x="1123333" y="3772910"/>
            <a:ext cx="1993489" cy="104742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C86E2961-6AED-7C72-E4EE-3230B1E35A8C}"/>
              </a:ext>
            </a:extLst>
          </p:cNvPr>
          <p:cNvPicPr>
            <a:picLocks noChangeAspect="1"/>
          </p:cNvPicPr>
          <p:nvPr/>
        </p:nvPicPr>
        <p:blipFill>
          <a:blip r:embed="rId15"/>
          <a:stretch>
            <a:fillRect/>
          </a:stretch>
        </p:blipFill>
        <p:spPr>
          <a:xfrm>
            <a:off x="629283" y="5055034"/>
            <a:ext cx="2412123" cy="1343494"/>
          </a:xfrm>
          <a:prstGeom prst="rect">
            <a:avLst/>
          </a:prstGeom>
        </p:spPr>
      </p:pic>
      <p:sp>
        <p:nvSpPr>
          <p:cNvPr id="10" name="Google Shape;427;p16">
            <a:extLst>
              <a:ext uri="{FF2B5EF4-FFF2-40B4-BE49-F238E27FC236}">
                <a16:creationId xmlns:a16="http://schemas.microsoft.com/office/drawing/2014/main" id="{434BE2C4-16E7-79AB-9DF1-6CA87ADCE4C3}"/>
              </a:ext>
            </a:extLst>
          </p:cNvPr>
          <p:cNvSpPr/>
          <p:nvPr/>
        </p:nvSpPr>
        <p:spPr>
          <a:xfrm>
            <a:off x="-9525" y="259371"/>
            <a:ext cx="235439" cy="655029"/>
          </a:xfrm>
          <a:prstGeom prst="rect">
            <a:avLst/>
          </a:prstGeom>
          <a:solidFill>
            <a:srgbClr val="0F5D61"/>
          </a:solidFill>
          <a:ln>
            <a:noFill/>
          </a:ln>
        </p:spPr>
        <p:txBody>
          <a:bodyPr spcFirstLastPara="1" wrap="square" lIns="91401" tIns="91401" rIns="91401" bIns="91401" anchor="ctr" anchorCtr="0">
            <a:noAutofit/>
          </a:bodyPr>
          <a:lstStyle/>
          <a:p>
            <a:pPr>
              <a:spcBef>
                <a:spcPct val="0"/>
              </a:spcBef>
              <a:spcAft>
                <a:spcPct val="0"/>
              </a:spcAft>
            </a:pPr>
            <a:endParaRPr lang="en-US" dirty="0">
              <a:latin typeface="Lato" panose="020F0502020204030203" pitchFamily="34" charset="0"/>
              <a:cs typeface="Times New Roman" panose="02020603050405020304" pitchFamily="18" charset="0"/>
            </a:endParaRPr>
          </a:p>
        </p:txBody>
      </p:sp>
      <p:sp>
        <p:nvSpPr>
          <p:cNvPr id="11" name="Google Shape;126;p14">
            <a:extLst>
              <a:ext uri="{FF2B5EF4-FFF2-40B4-BE49-F238E27FC236}">
                <a16:creationId xmlns:a16="http://schemas.microsoft.com/office/drawing/2014/main" id="{64F7B79C-4CFB-DD7A-D0CF-62F7335D9A0E}"/>
              </a:ext>
            </a:extLst>
          </p:cNvPr>
          <p:cNvSpPr txBox="1"/>
          <p:nvPr/>
        </p:nvSpPr>
        <p:spPr>
          <a:xfrm>
            <a:off x="472962" y="225239"/>
            <a:ext cx="11478768" cy="731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u="none" strike="noStrike" kern="0" cap="none" spc="0" normalizeH="0" baseline="0" dirty="0">
                <a:ln>
                  <a:noFill/>
                </a:ln>
                <a:solidFill>
                  <a:srgbClr val="0F5D61"/>
                </a:solidFill>
                <a:effectLst/>
                <a:uLnTx/>
                <a:uFillTx/>
                <a:latin typeface="Lato" panose="020F0502020204030203" pitchFamily="34" charset="0"/>
                <a:cs typeface="Times New Roman" panose="02020603050405020304" pitchFamily="18" charset="0"/>
                <a:sym typeface="Lato"/>
              </a:rPr>
              <a:t>Introduction to the NVI-PST: zoom on tools</a:t>
            </a:r>
          </a:p>
        </p:txBody>
      </p:sp>
      <p:sp>
        <p:nvSpPr>
          <p:cNvPr id="7" name="Google Shape;12;p19">
            <a:extLst>
              <a:ext uri="{FF2B5EF4-FFF2-40B4-BE49-F238E27FC236}">
                <a16:creationId xmlns:a16="http://schemas.microsoft.com/office/drawing/2014/main" id="{31228298-BC78-4B96-9796-7CCDC8A96D6C}"/>
              </a:ext>
            </a:extLst>
          </p:cNvPr>
          <p:cNvSpPr txBox="1">
            <a:spLocks noGrp="1"/>
          </p:cNvSpPr>
          <p:nvPr>
            <p:ph type="sldNum" idx="12"/>
          </p:nvPr>
        </p:nvSpPr>
        <p:spPr>
          <a:xfrm>
            <a:off x="11297329" y="6217622"/>
            <a:ext cx="731591" cy="524700"/>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Times New Roman"/>
                <a:ea typeface="Times New Roman"/>
                <a:cs typeface="Times New Roman"/>
                <a:sym typeface="Times New Roman"/>
              </a:defRPr>
            </a:lvl9pPr>
          </a:lstStyle>
          <a:p>
            <a:fld id="{00000000-1234-1234-1234-123412341234}" type="slidenum">
              <a:rPr lang="en-US" smtClean="0">
                <a:latin typeface="+mj-lt"/>
              </a:rPr>
              <a:pPr/>
              <a:t>25</a:t>
            </a:fld>
            <a:endParaRPr lang="en-US" dirty="0">
              <a:latin typeface="+mj-lt"/>
            </a:endParaRPr>
          </a:p>
        </p:txBody>
      </p:sp>
      <p:sp>
        <p:nvSpPr>
          <p:cNvPr id="25" name="Arrow: Pentagon 24">
            <a:extLst>
              <a:ext uri="{FF2B5EF4-FFF2-40B4-BE49-F238E27FC236}">
                <a16:creationId xmlns:a16="http://schemas.microsoft.com/office/drawing/2014/main" id="{B8239641-7EC0-8DD6-0FA5-EA15D25335AB}"/>
              </a:ext>
            </a:extLst>
          </p:cNvPr>
          <p:cNvSpPr/>
          <p:nvPr/>
        </p:nvSpPr>
        <p:spPr>
          <a:xfrm>
            <a:off x="472963" y="1140645"/>
            <a:ext cx="2986654" cy="492642"/>
          </a:xfrm>
          <a:prstGeom prst="homePlate">
            <a:avLst/>
          </a:prstGeom>
          <a:solidFill>
            <a:srgbClr val="87AE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Phase 0 – Process design and Preparation</a:t>
            </a:r>
          </a:p>
        </p:txBody>
      </p:sp>
      <p:sp>
        <p:nvSpPr>
          <p:cNvPr id="27" name="Arrow: Chevron 26">
            <a:extLst>
              <a:ext uri="{FF2B5EF4-FFF2-40B4-BE49-F238E27FC236}">
                <a16:creationId xmlns:a16="http://schemas.microsoft.com/office/drawing/2014/main" id="{91C1FE3F-5B40-A97F-A30E-45F264D7D833}"/>
              </a:ext>
            </a:extLst>
          </p:cNvPr>
          <p:cNvSpPr/>
          <p:nvPr/>
        </p:nvSpPr>
        <p:spPr>
          <a:xfrm>
            <a:off x="3378735" y="1140645"/>
            <a:ext cx="5840680" cy="492642"/>
          </a:xfrm>
          <a:prstGeom prst="chevron">
            <a:avLst/>
          </a:prstGeom>
          <a:solidFill>
            <a:srgbClr val="557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Phase 1 – Selection of vaccines, criteria and timeframe</a:t>
            </a:r>
          </a:p>
        </p:txBody>
      </p:sp>
      <p:sp>
        <p:nvSpPr>
          <p:cNvPr id="39" name="Arrow: Chevron 38">
            <a:extLst>
              <a:ext uri="{FF2B5EF4-FFF2-40B4-BE49-F238E27FC236}">
                <a16:creationId xmlns:a16="http://schemas.microsoft.com/office/drawing/2014/main" id="{1FE4F5A9-87A2-0142-F1D8-DF9A6AA5F490}"/>
              </a:ext>
            </a:extLst>
          </p:cNvPr>
          <p:cNvSpPr/>
          <p:nvPr/>
        </p:nvSpPr>
        <p:spPr>
          <a:xfrm>
            <a:off x="9133718" y="1140645"/>
            <a:ext cx="2818012" cy="492642"/>
          </a:xfrm>
          <a:prstGeom prst="chevron">
            <a:avLst/>
          </a:prstGeom>
          <a:solidFill>
            <a:srgbClr val="0F5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Phase 2 – NVI prioritization &amp; sequencing</a:t>
            </a:r>
          </a:p>
        </p:txBody>
      </p:sp>
      <p:sp>
        <p:nvSpPr>
          <p:cNvPr id="2" name="Rectangle 1">
            <a:extLst>
              <a:ext uri="{FF2B5EF4-FFF2-40B4-BE49-F238E27FC236}">
                <a16:creationId xmlns:a16="http://schemas.microsoft.com/office/drawing/2014/main" id="{71FFE695-0D60-6CE1-F79C-32C994CAB124}"/>
              </a:ext>
            </a:extLst>
          </p:cNvPr>
          <p:cNvSpPr/>
          <p:nvPr/>
        </p:nvSpPr>
        <p:spPr>
          <a:xfrm>
            <a:off x="472962" y="1791093"/>
            <a:ext cx="2705911" cy="1461154"/>
          </a:xfrm>
          <a:prstGeom prst="rect">
            <a:avLst/>
          </a:prstGeom>
          <a:solidFill>
            <a:srgbClr val="FFFFFF">
              <a:alpha val="76863"/>
            </a:srgbClr>
          </a:solidFill>
          <a:ln w="28575">
            <a:solidFill>
              <a:srgbClr val="87AEB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0.1</a:t>
            </a:r>
            <a:endParaRPr kumimoji="0" lang="en-US" sz="1400" b="1" i="0" u="none" strike="noStrike" kern="1200" cap="none" spc="0" normalizeH="0" baseline="0" noProof="0" dirty="0">
              <a:ln>
                <a:noFill/>
              </a:ln>
              <a:solidFill>
                <a:srgbClr val="414141"/>
              </a:solidFill>
              <a:effectLst/>
              <a:uLnTx/>
              <a:uFillTx/>
              <a:latin typeface="Lato"/>
              <a:ea typeface="+mn-ea"/>
              <a:cs typeface="+mn-cs"/>
            </a:endParaRPr>
          </a:p>
          <a:p>
            <a:pPr algn="ctr"/>
            <a:r>
              <a:rPr kumimoji="0" lang="en-US" sz="1400" b="1" i="0" u="none" strike="noStrike" kern="1200" cap="none" spc="0" normalizeH="0" baseline="0" noProof="0" dirty="0">
                <a:ln>
                  <a:noFill/>
                </a:ln>
                <a:solidFill>
                  <a:srgbClr val="414141"/>
                </a:solidFill>
                <a:effectLst/>
                <a:uLnTx/>
                <a:uFillTx/>
                <a:latin typeface="Lato"/>
                <a:ea typeface="+mn-ea"/>
                <a:cs typeface="+mn-cs"/>
              </a:rPr>
              <a:t>Partner Terms of Reference</a:t>
            </a:r>
            <a:endParaRPr lang="en-US" sz="1100" b="1" i="1" dirty="0">
              <a:solidFill>
                <a:srgbClr val="414141">
                  <a:lumMod val="50000"/>
                </a:srgbClr>
              </a:solidFill>
              <a:latin typeface="Lato"/>
            </a:endParaRPr>
          </a:p>
          <a:p>
            <a:pPr algn="ctr"/>
            <a:endParaRPr lang="en-US" sz="1100" b="1" i="1" dirty="0">
              <a:solidFill>
                <a:srgbClr val="414141">
                  <a:lumMod val="50000"/>
                </a:srgbClr>
              </a:solidFill>
              <a:latin typeface="Lato"/>
            </a:endParaRPr>
          </a:p>
          <a:p>
            <a:pPr algn="ctr"/>
            <a:endParaRPr kumimoji="0" lang="en-US" sz="1100" i="1" u="none" strike="noStrike" kern="1200" cap="none" spc="0" normalizeH="0" baseline="0" noProof="0" dirty="0">
              <a:ln>
                <a:noFill/>
              </a:ln>
              <a:solidFill>
                <a:srgbClr val="414141">
                  <a:lumMod val="50000"/>
                </a:srgbClr>
              </a:solidFill>
              <a:effectLst/>
              <a:uLnTx/>
              <a:uFillTx/>
              <a:latin typeface="Lato"/>
              <a:ea typeface="+mn-ea"/>
              <a:cs typeface="+mn-cs"/>
            </a:endParaRPr>
          </a:p>
          <a:p>
            <a:pPr algn="ctr"/>
            <a:r>
              <a:rPr kumimoji="0" lang="en-US" sz="1100" i="1" u="none" strike="noStrike" kern="1200" cap="none" spc="0" normalizeH="0" baseline="0" noProof="0" dirty="0">
                <a:ln>
                  <a:noFill/>
                </a:ln>
                <a:solidFill>
                  <a:srgbClr val="414141">
                    <a:lumMod val="50000"/>
                  </a:srgbClr>
                </a:solidFill>
                <a:effectLst/>
                <a:uLnTx/>
                <a:uFillTx/>
                <a:latin typeface="Lato"/>
                <a:ea typeface="+mn-ea"/>
                <a:cs typeface="+mn-cs"/>
              </a:rPr>
              <a:t>A model of </a:t>
            </a:r>
            <a:r>
              <a:rPr kumimoji="0" lang="en-US" sz="1100" i="1" u="none" strike="noStrike" kern="1200" cap="none" spc="0" normalizeH="0" baseline="0" noProof="0" dirty="0" err="1">
                <a:ln>
                  <a:noFill/>
                </a:ln>
                <a:solidFill>
                  <a:srgbClr val="414141">
                    <a:lumMod val="50000"/>
                  </a:srgbClr>
                </a:solidFill>
                <a:effectLst/>
                <a:uLnTx/>
                <a:uFillTx/>
                <a:latin typeface="Lato"/>
                <a:ea typeface="+mn-ea"/>
                <a:cs typeface="+mn-cs"/>
              </a:rPr>
              <a:t>ToRs</a:t>
            </a:r>
            <a:r>
              <a:rPr kumimoji="0" lang="en-US" sz="1100" i="1" u="none" strike="noStrike" kern="1200" cap="none" spc="0" normalizeH="0" baseline="0" noProof="0" dirty="0">
                <a:ln>
                  <a:noFill/>
                </a:ln>
                <a:solidFill>
                  <a:srgbClr val="414141">
                    <a:lumMod val="50000"/>
                  </a:srgbClr>
                </a:solidFill>
                <a:effectLst/>
                <a:uLnTx/>
                <a:uFillTx/>
                <a:latin typeface="Lato"/>
                <a:ea typeface="+mn-ea"/>
                <a:cs typeface="+mn-cs"/>
              </a:rPr>
              <a:t> to contract with a partner supporting the NVI prioritization process</a:t>
            </a:r>
            <a:endParaRPr lang="en-US" dirty="0"/>
          </a:p>
        </p:txBody>
      </p:sp>
      <p:sp>
        <p:nvSpPr>
          <p:cNvPr id="3" name="Rectangle 2">
            <a:extLst>
              <a:ext uri="{FF2B5EF4-FFF2-40B4-BE49-F238E27FC236}">
                <a16:creationId xmlns:a16="http://schemas.microsoft.com/office/drawing/2014/main" id="{E851C5AC-400B-D4F6-E907-E9226F558D95}"/>
              </a:ext>
            </a:extLst>
          </p:cNvPr>
          <p:cNvSpPr/>
          <p:nvPr/>
        </p:nvSpPr>
        <p:spPr>
          <a:xfrm>
            <a:off x="3359881" y="1791093"/>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1.1 </a:t>
            </a:r>
          </a:p>
          <a:p>
            <a:pPr algn="ctr"/>
            <a:r>
              <a:rPr lang="en-US" sz="1400" b="1" dirty="0">
                <a:solidFill>
                  <a:srgbClr val="414141"/>
                </a:solidFill>
                <a:latin typeface="Lato"/>
              </a:rPr>
              <a:t>Prioritized list of </a:t>
            </a:r>
          </a:p>
          <a:p>
            <a:pPr algn="ctr"/>
            <a:r>
              <a:rPr lang="en-US" sz="1400" b="1" dirty="0">
                <a:solidFill>
                  <a:srgbClr val="414141"/>
                </a:solidFill>
                <a:latin typeface="Lato"/>
              </a:rPr>
              <a:t>criteria and indicators</a:t>
            </a:r>
          </a:p>
          <a:p>
            <a:pPr algn="ctr"/>
            <a:endParaRPr lang="en-US" sz="1100" b="1" dirty="0">
              <a:solidFill>
                <a:srgbClr val="414141"/>
              </a:solidFill>
              <a:latin typeface="Lato"/>
            </a:endParaRPr>
          </a:p>
          <a:p>
            <a:pPr algn="ctr"/>
            <a:r>
              <a:rPr lang="en-US" sz="1100" i="1" dirty="0">
                <a:solidFill>
                  <a:srgbClr val="414141">
                    <a:lumMod val="50000"/>
                  </a:srgbClr>
                </a:solidFill>
                <a:latin typeface="Lato"/>
              </a:rPr>
              <a:t>List of all 71 criteria, ranked, prioritized and a list of 110+ indicators for essential and significant criteria</a:t>
            </a:r>
          </a:p>
        </p:txBody>
      </p:sp>
      <p:sp>
        <p:nvSpPr>
          <p:cNvPr id="4" name="Rectangle 3">
            <a:extLst>
              <a:ext uri="{FF2B5EF4-FFF2-40B4-BE49-F238E27FC236}">
                <a16:creationId xmlns:a16="http://schemas.microsoft.com/office/drawing/2014/main" id="{37875626-E96A-D07A-4594-32245DE8DF8E}"/>
              </a:ext>
            </a:extLst>
          </p:cNvPr>
          <p:cNvSpPr/>
          <p:nvPr/>
        </p:nvSpPr>
        <p:spPr>
          <a:xfrm>
            <a:off x="6246800" y="1791093"/>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1.4</a:t>
            </a:r>
          </a:p>
          <a:p>
            <a:pPr algn="ctr"/>
            <a:r>
              <a:rPr lang="en-US" sz="1400" b="1" dirty="0">
                <a:solidFill>
                  <a:srgbClr val="414141"/>
                </a:solidFill>
                <a:latin typeface="Lato"/>
              </a:rPr>
              <a:t>Workshop 1 </a:t>
            </a:r>
            <a:r>
              <a:rPr lang="en-US" sz="1400" b="1" dirty="0" err="1">
                <a:solidFill>
                  <a:srgbClr val="414141"/>
                </a:solidFill>
                <a:latin typeface="Lato"/>
              </a:rPr>
              <a:t>slidedeck</a:t>
            </a:r>
            <a:endParaRPr lang="en-US" sz="1400" b="1" dirty="0">
              <a:solidFill>
                <a:srgbClr val="414141"/>
              </a:solidFill>
              <a:latin typeface="Lato"/>
            </a:endParaRPr>
          </a:p>
          <a:p>
            <a:pPr algn="ctr"/>
            <a:endParaRPr lang="en-US" sz="1100" b="1" dirty="0">
              <a:solidFill>
                <a:srgbClr val="414141"/>
              </a:solidFill>
              <a:latin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414141">
                  <a:lumMod val="50000"/>
                </a:srgbClr>
              </a:solidFill>
              <a:effectLst/>
              <a:uLnTx/>
              <a:uFillTx/>
              <a:latin typeface="La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14141">
                    <a:lumMod val="50000"/>
                  </a:srgbClr>
                </a:solidFill>
                <a:effectLst/>
                <a:uLnTx/>
                <a:uFillTx/>
                <a:latin typeface="Lato"/>
                <a:ea typeface="+mn-ea"/>
                <a:cs typeface="+mn-cs"/>
              </a:rPr>
              <a:t>An </a:t>
            </a:r>
            <a:r>
              <a:rPr kumimoji="0" lang="en-US" sz="1100" b="0" i="1" u="none" strike="noStrike" kern="1200" cap="none" spc="0" normalizeH="0" baseline="0" noProof="0">
                <a:ln>
                  <a:noFill/>
                </a:ln>
                <a:solidFill>
                  <a:srgbClr val="414141">
                    <a:lumMod val="50000"/>
                  </a:srgbClr>
                </a:solidFill>
                <a:effectLst/>
                <a:uLnTx/>
                <a:uFillTx/>
                <a:latin typeface="Lato"/>
                <a:ea typeface="+mn-ea"/>
                <a:cs typeface="+mn-cs"/>
              </a:rPr>
              <a:t>enriched 45-page </a:t>
            </a:r>
            <a:r>
              <a:rPr kumimoji="0" lang="en-US" sz="1100" b="0" i="1" u="none" strike="noStrike" kern="1200" cap="none" spc="0" normalizeH="0" baseline="0" noProof="0" dirty="0">
                <a:ln>
                  <a:noFill/>
                </a:ln>
                <a:solidFill>
                  <a:srgbClr val="414141">
                    <a:lumMod val="50000"/>
                  </a:srgbClr>
                </a:solidFill>
                <a:effectLst/>
                <a:uLnTx/>
                <a:uFillTx/>
                <a:latin typeface="Lato"/>
                <a:ea typeface="+mn-ea"/>
                <a:cs typeface="+mn-cs"/>
              </a:rPr>
              <a:t>blank flow of the first workshop aiming at adapting the framework to the country context</a:t>
            </a:r>
            <a:endParaRPr lang="en-US" sz="1600" b="1" dirty="0">
              <a:solidFill>
                <a:srgbClr val="414141"/>
              </a:solidFill>
              <a:latin typeface="Lato"/>
            </a:endParaRPr>
          </a:p>
        </p:txBody>
      </p:sp>
      <p:sp>
        <p:nvSpPr>
          <p:cNvPr id="5" name="Rectangle 4">
            <a:extLst>
              <a:ext uri="{FF2B5EF4-FFF2-40B4-BE49-F238E27FC236}">
                <a16:creationId xmlns:a16="http://schemas.microsoft.com/office/drawing/2014/main" id="{8F77E0A4-DC5B-DF9A-69A3-89AB17C11A30}"/>
              </a:ext>
            </a:extLst>
          </p:cNvPr>
          <p:cNvSpPr/>
          <p:nvPr/>
        </p:nvSpPr>
        <p:spPr>
          <a:xfrm>
            <a:off x="9133718" y="1791093"/>
            <a:ext cx="2705911" cy="1461154"/>
          </a:xfrm>
          <a:prstGeom prst="rect">
            <a:avLst/>
          </a:prstGeom>
          <a:solidFill>
            <a:srgbClr val="FFFFFF">
              <a:alpha val="76863"/>
            </a:srgbClr>
          </a:solidFill>
          <a:ln w="28575">
            <a:solidFill>
              <a:srgbClr val="0F5D61"/>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lstStyle/>
          <a:p>
            <a:pPr algn="ctr"/>
            <a:r>
              <a:rPr lang="en-US" sz="1400" b="1" dirty="0">
                <a:solidFill>
                  <a:srgbClr val="414141"/>
                </a:solidFill>
                <a:latin typeface="Lato"/>
              </a:rPr>
              <a:t>2.1</a:t>
            </a:r>
          </a:p>
          <a:p>
            <a:pPr algn="ctr"/>
            <a:r>
              <a:rPr lang="en-US" sz="1400" b="1" dirty="0">
                <a:solidFill>
                  <a:srgbClr val="414141"/>
                </a:solidFill>
                <a:latin typeface="Lato"/>
              </a:rPr>
              <a:t>Ranking Calculations</a:t>
            </a:r>
          </a:p>
          <a:p>
            <a:pPr algn="ctr"/>
            <a:r>
              <a:rPr lang="en-US" sz="1400" b="1" dirty="0">
                <a:solidFill>
                  <a:srgbClr val="414141"/>
                </a:solidFill>
                <a:latin typeface="Lato"/>
              </a:rPr>
              <a:t>model</a:t>
            </a:r>
          </a:p>
          <a:p>
            <a:pPr algn="ctr"/>
            <a:endParaRPr lang="en-US" sz="700" b="1" dirty="0">
              <a:solidFill>
                <a:srgbClr val="414141"/>
              </a:solidFill>
              <a:latin typeface="Lato"/>
            </a:endParaRPr>
          </a:p>
          <a:p>
            <a:pPr algn="ctr"/>
            <a:r>
              <a:rPr lang="en-US" sz="1100" i="1" dirty="0">
                <a:solidFill>
                  <a:srgbClr val="414141"/>
                </a:solidFill>
                <a:latin typeface="Lato"/>
              </a:rPr>
              <a:t>A pedagogical model walking secretariats through the steps required to translate ranking votes from WS2 into vaccine scores</a:t>
            </a:r>
          </a:p>
        </p:txBody>
      </p:sp>
      <p:sp>
        <p:nvSpPr>
          <p:cNvPr id="12" name="Rectangle 11">
            <a:extLst>
              <a:ext uri="{FF2B5EF4-FFF2-40B4-BE49-F238E27FC236}">
                <a16:creationId xmlns:a16="http://schemas.microsoft.com/office/drawing/2014/main" id="{D19529E8-166E-606B-A8AA-F4F862693001}"/>
              </a:ext>
            </a:extLst>
          </p:cNvPr>
          <p:cNvSpPr/>
          <p:nvPr/>
        </p:nvSpPr>
        <p:spPr>
          <a:xfrm>
            <a:off x="472962" y="3372345"/>
            <a:ext cx="2705911" cy="1461154"/>
          </a:xfrm>
          <a:prstGeom prst="rect">
            <a:avLst/>
          </a:prstGeom>
          <a:solidFill>
            <a:srgbClr val="FFFFFF">
              <a:alpha val="76863"/>
            </a:srgbClr>
          </a:solidFill>
          <a:ln w="28575">
            <a:solidFill>
              <a:srgbClr val="87AEB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600"/>
              </a:spcBef>
              <a:spcAft>
                <a:spcPts val="0"/>
              </a:spcAft>
              <a:buClrTx/>
              <a:buSzTx/>
              <a:tabLst/>
              <a:defRPr/>
            </a:pPr>
            <a:r>
              <a:rPr kumimoji="0" lang="en-US" sz="1400" b="1" i="0" u="none" strike="noStrike" kern="1200" cap="none" spc="0" normalizeH="0" baseline="0" noProof="0" dirty="0">
                <a:ln>
                  <a:noFill/>
                </a:ln>
                <a:solidFill>
                  <a:srgbClr val="414141"/>
                </a:solidFill>
                <a:effectLst/>
                <a:uLnTx/>
                <a:uFillTx/>
                <a:latin typeface="Lato"/>
                <a:ea typeface="+mn-ea"/>
                <a:cs typeface="+mn-cs"/>
              </a:rPr>
              <a:t>0.2</a:t>
            </a:r>
          </a:p>
          <a:p>
            <a:pPr marR="0" lvl="0" algn="ctr" defTabSz="914400" rtl="0" eaLnBrk="1" fontAlgn="auto" latinLnBrk="0" hangingPunct="1">
              <a:lnSpc>
                <a:spcPct val="100000"/>
              </a:lnSpc>
              <a:spcAft>
                <a:spcPts val="0"/>
              </a:spcAft>
              <a:buClrTx/>
              <a:buSzTx/>
              <a:tabLst/>
              <a:defRPr/>
            </a:pPr>
            <a:r>
              <a:rPr kumimoji="0" lang="en-US" sz="1400" b="1" i="0" u="none" strike="noStrike" kern="1200" cap="none" spc="0" normalizeH="0" baseline="0" noProof="0" dirty="0">
                <a:ln>
                  <a:noFill/>
                </a:ln>
                <a:solidFill>
                  <a:srgbClr val="414141"/>
                </a:solidFill>
                <a:effectLst/>
                <a:uLnTx/>
                <a:uFillTx/>
                <a:latin typeface="Lato"/>
                <a:ea typeface="+mn-ea"/>
                <a:cs typeface="+mn-cs"/>
              </a:rPr>
              <a:t>Stakeholder engagement </a:t>
            </a:r>
            <a:r>
              <a:rPr kumimoji="0" lang="en-US" sz="1400" b="1" i="0" u="none" strike="noStrike" kern="1200" cap="none" spc="0" normalizeH="0" baseline="0" noProof="0" dirty="0" err="1">
                <a:ln>
                  <a:noFill/>
                </a:ln>
                <a:solidFill>
                  <a:srgbClr val="414141"/>
                </a:solidFill>
                <a:effectLst/>
                <a:uLnTx/>
                <a:uFillTx/>
                <a:latin typeface="Lato"/>
                <a:ea typeface="+mn-ea"/>
                <a:cs typeface="+mn-cs"/>
              </a:rPr>
              <a:t>slidedeck</a:t>
            </a:r>
            <a:endParaRPr kumimoji="0" lang="en-US" sz="1400" b="1" i="0" u="none" strike="noStrike" kern="1200" cap="none" spc="0" normalizeH="0" baseline="0" noProof="0" dirty="0">
              <a:ln>
                <a:noFill/>
              </a:ln>
              <a:solidFill>
                <a:srgbClr val="414141"/>
              </a:solidFill>
              <a:effectLst/>
              <a:uLnTx/>
              <a:uFillTx/>
              <a:latin typeface="Lato"/>
              <a:ea typeface="+mn-ea"/>
              <a:cs typeface="+mn-cs"/>
            </a:endParaRPr>
          </a:p>
          <a:p>
            <a:pPr marR="0" lvl="0" algn="ctr" defTabSz="914400" rtl="0" eaLnBrk="1" fontAlgn="auto" latinLnBrk="0" hangingPunct="1">
              <a:lnSpc>
                <a:spcPct val="100000"/>
              </a:lnSpc>
              <a:spcBef>
                <a:spcPts val="600"/>
              </a:spcBef>
              <a:spcAft>
                <a:spcPts val="0"/>
              </a:spcAft>
              <a:buClrTx/>
              <a:buSzTx/>
              <a:tabLst/>
              <a:defRPr/>
            </a:pPr>
            <a:endParaRPr kumimoji="0" lang="en-US" sz="1100" b="1" i="1" u="none" strike="noStrike" kern="1200" cap="none" spc="0" normalizeH="0" baseline="0" noProof="0" dirty="0">
              <a:ln>
                <a:noFill/>
              </a:ln>
              <a:solidFill>
                <a:srgbClr val="414141">
                  <a:lumMod val="50000"/>
                </a:srgbClr>
              </a:solidFill>
              <a:effectLst/>
              <a:uLnTx/>
              <a:uFillTx/>
              <a:latin typeface="Lato"/>
              <a:ea typeface="+mn-ea"/>
              <a:cs typeface="+mn-cs"/>
            </a:endParaRPr>
          </a:p>
          <a:p>
            <a:pPr algn="ctr"/>
            <a:r>
              <a:rPr kumimoji="0" lang="en-US" sz="1100" i="1" u="none" strike="noStrike" kern="1200" cap="none" spc="0" normalizeH="0" baseline="0" noProof="0">
                <a:ln>
                  <a:noFill/>
                </a:ln>
                <a:solidFill>
                  <a:srgbClr val="414141">
                    <a:lumMod val="50000"/>
                  </a:srgbClr>
                </a:solidFill>
                <a:effectLst/>
                <a:uLnTx/>
                <a:uFillTx/>
                <a:latin typeface="Lato"/>
                <a:ea typeface="+mn-ea"/>
                <a:cs typeface="+mn-cs"/>
              </a:rPr>
              <a:t>A 17-slide </a:t>
            </a:r>
            <a:r>
              <a:rPr kumimoji="0" lang="en-US" sz="1100" i="1" u="none" strike="noStrike" kern="1200" cap="none" spc="0" normalizeH="0" baseline="0" noProof="0" dirty="0">
                <a:ln>
                  <a:noFill/>
                </a:ln>
                <a:solidFill>
                  <a:srgbClr val="414141">
                    <a:lumMod val="50000"/>
                  </a:srgbClr>
                </a:solidFill>
                <a:effectLst/>
                <a:uLnTx/>
                <a:uFillTx/>
                <a:latin typeface="Lato"/>
                <a:ea typeface="+mn-ea"/>
                <a:cs typeface="+mn-cs"/>
              </a:rPr>
              <a:t>deck presenting the approach, methodology and timeline</a:t>
            </a:r>
            <a:endParaRPr lang="en-US" dirty="0"/>
          </a:p>
        </p:txBody>
      </p:sp>
      <p:sp>
        <p:nvSpPr>
          <p:cNvPr id="14" name="Rectangle 13">
            <a:extLst>
              <a:ext uri="{FF2B5EF4-FFF2-40B4-BE49-F238E27FC236}">
                <a16:creationId xmlns:a16="http://schemas.microsoft.com/office/drawing/2014/main" id="{30872F25-5A2B-A492-D205-FE7800EEEBF4}"/>
              </a:ext>
            </a:extLst>
          </p:cNvPr>
          <p:cNvSpPr/>
          <p:nvPr/>
        </p:nvSpPr>
        <p:spPr>
          <a:xfrm>
            <a:off x="3359881" y="3372345"/>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1.2</a:t>
            </a:r>
          </a:p>
          <a:p>
            <a:pPr algn="ctr"/>
            <a:r>
              <a:rPr lang="en-US" sz="1400" b="1" dirty="0">
                <a:solidFill>
                  <a:srgbClr val="414141"/>
                </a:solidFill>
                <a:latin typeface="Lato"/>
              </a:rPr>
              <a:t>Criteria &amp; Vaccines</a:t>
            </a:r>
          </a:p>
          <a:p>
            <a:pPr algn="ctr"/>
            <a:r>
              <a:rPr lang="en-US" sz="1400" b="1" dirty="0">
                <a:solidFill>
                  <a:srgbClr val="414141"/>
                </a:solidFill>
                <a:latin typeface="Lato"/>
              </a:rPr>
              <a:t>Questionnaire</a:t>
            </a:r>
          </a:p>
          <a:p>
            <a:pPr algn="ctr"/>
            <a:endParaRPr lang="en-US" sz="1100" b="1" dirty="0">
              <a:solidFill>
                <a:srgbClr val="414141"/>
              </a:solidFill>
              <a:latin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414141">
                    <a:lumMod val="50000"/>
                  </a:srgbClr>
                </a:solidFill>
                <a:effectLst/>
                <a:uLnTx/>
                <a:uFillTx/>
                <a:latin typeface="Lato"/>
                <a:ea typeface="+mn-ea"/>
                <a:cs typeface="+mn-cs"/>
              </a:rPr>
              <a:t>A model of questionnaire to collect NITAG members’ preferences on timeline, vaccines, and criteria ahead of workshop 1 </a:t>
            </a: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6" name="Rectangle 15">
            <a:extLst>
              <a:ext uri="{FF2B5EF4-FFF2-40B4-BE49-F238E27FC236}">
                <a16:creationId xmlns:a16="http://schemas.microsoft.com/office/drawing/2014/main" id="{65F17D4B-F84F-0B84-86F0-813FF4D8E080}"/>
              </a:ext>
            </a:extLst>
          </p:cNvPr>
          <p:cNvSpPr/>
          <p:nvPr/>
        </p:nvSpPr>
        <p:spPr>
          <a:xfrm>
            <a:off x="6246800" y="3372345"/>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1.5</a:t>
            </a:r>
          </a:p>
          <a:p>
            <a:pPr algn="ctr"/>
            <a:r>
              <a:rPr lang="en-US" sz="1400" b="1" dirty="0">
                <a:solidFill>
                  <a:srgbClr val="414141"/>
                </a:solidFill>
                <a:latin typeface="Lato"/>
              </a:rPr>
              <a:t>Data collection</a:t>
            </a:r>
          </a:p>
          <a:p>
            <a:pPr algn="ctr"/>
            <a:r>
              <a:rPr lang="en-US" sz="1400" b="1" dirty="0">
                <a:solidFill>
                  <a:srgbClr val="414141"/>
                </a:solidFill>
                <a:latin typeface="Lato"/>
              </a:rPr>
              <a:t>planning matrix</a:t>
            </a:r>
          </a:p>
          <a:p>
            <a:pPr algn="ctr"/>
            <a:endParaRPr lang="en-US" sz="1400" b="1" dirty="0">
              <a:solidFill>
                <a:srgbClr val="414141"/>
              </a:solidFill>
              <a:latin typeface="Lato"/>
            </a:endParaRPr>
          </a:p>
          <a:p>
            <a:pPr algn="ctr"/>
            <a:r>
              <a:rPr lang="en-US" sz="1100" i="1" dirty="0">
                <a:solidFill>
                  <a:srgbClr val="414141"/>
                </a:solidFill>
                <a:latin typeface="Lato"/>
              </a:rPr>
              <a:t>A tool allowing NITAG and secretariat to plan data collection and collect evidence in a single template</a:t>
            </a:r>
          </a:p>
        </p:txBody>
      </p:sp>
      <p:sp>
        <p:nvSpPr>
          <p:cNvPr id="18" name="Rectangle 17">
            <a:extLst>
              <a:ext uri="{FF2B5EF4-FFF2-40B4-BE49-F238E27FC236}">
                <a16:creationId xmlns:a16="http://schemas.microsoft.com/office/drawing/2014/main" id="{7212C673-126E-2F41-78D4-F06240C69ABA}"/>
              </a:ext>
            </a:extLst>
          </p:cNvPr>
          <p:cNvSpPr/>
          <p:nvPr/>
        </p:nvSpPr>
        <p:spPr>
          <a:xfrm>
            <a:off x="9133718" y="4978841"/>
            <a:ext cx="2705911" cy="1461154"/>
          </a:xfrm>
          <a:prstGeom prst="rect">
            <a:avLst/>
          </a:prstGeom>
          <a:solidFill>
            <a:srgbClr val="FFFFFF">
              <a:alpha val="76863"/>
            </a:srgbClr>
          </a:solidFill>
          <a:ln w="28575">
            <a:solidFill>
              <a:srgbClr val="0F5D6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2.3</a:t>
            </a:r>
          </a:p>
          <a:p>
            <a:pPr algn="ctr"/>
            <a:r>
              <a:rPr lang="en-US" sz="1400" b="1" dirty="0">
                <a:solidFill>
                  <a:srgbClr val="414141"/>
                </a:solidFill>
                <a:latin typeface="Lato"/>
              </a:rPr>
              <a:t>Workshop 2 </a:t>
            </a:r>
            <a:r>
              <a:rPr lang="en-US" sz="1400" b="1" dirty="0" err="1">
                <a:solidFill>
                  <a:srgbClr val="414141"/>
                </a:solidFill>
                <a:latin typeface="Lato"/>
              </a:rPr>
              <a:t>slidedeck</a:t>
            </a:r>
            <a:endParaRPr lang="en-US" sz="1400" b="1" dirty="0">
              <a:solidFill>
                <a:srgbClr val="414141"/>
              </a:solidFill>
              <a:latin typeface="Lato"/>
            </a:endParaRPr>
          </a:p>
          <a:p>
            <a:pPr algn="ctr"/>
            <a:endParaRPr lang="en-US" sz="1400" b="1" dirty="0">
              <a:solidFill>
                <a:srgbClr val="414141"/>
              </a:solidFill>
              <a:latin typeface="Lato"/>
            </a:endParaRPr>
          </a:p>
          <a:p>
            <a:pPr algn="ctr"/>
            <a:r>
              <a:rPr lang="en-US" sz="1050" i="1" dirty="0">
                <a:solidFill>
                  <a:srgbClr val="414141"/>
                </a:solidFill>
                <a:latin typeface="Lato"/>
              </a:rPr>
              <a:t>An </a:t>
            </a:r>
            <a:r>
              <a:rPr lang="en-US" sz="1050" i="1">
                <a:solidFill>
                  <a:srgbClr val="414141"/>
                </a:solidFill>
                <a:latin typeface="Lato"/>
              </a:rPr>
              <a:t>enriched 59-slide </a:t>
            </a:r>
            <a:r>
              <a:rPr lang="en-US" sz="1050" i="1" dirty="0">
                <a:solidFill>
                  <a:srgbClr val="414141"/>
                </a:solidFill>
                <a:latin typeface="Lato"/>
              </a:rPr>
              <a:t>blank flow for the second workshop aiming at prioritizing vaccines and defining sequencing scenarios</a:t>
            </a:r>
            <a:endParaRPr lang="en-US" sz="1000" i="1" dirty="0">
              <a:solidFill>
                <a:srgbClr val="414141"/>
              </a:solidFill>
              <a:latin typeface="Lato"/>
            </a:endParaRPr>
          </a:p>
        </p:txBody>
      </p:sp>
      <p:sp>
        <p:nvSpPr>
          <p:cNvPr id="21" name="Rectangle 20">
            <a:extLst>
              <a:ext uri="{FF2B5EF4-FFF2-40B4-BE49-F238E27FC236}">
                <a16:creationId xmlns:a16="http://schemas.microsoft.com/office/drawing/2014/main" id="{9C8ABCDF-1A4C-F2A6-883B-32EF18805720}"/>
              </a:ext>
            </a:extLst>
          </p:cNvPr>
          <p:cNvSpPr/>
          <p:nvPr/>
        </p:nvSpPr>
        <p:spPr>
          <a:xfrm>
            <a:off x="472962" y="4986778"/>
            <a:ext cx="2705911" cy="1461154"/>
          </a:xfrm>
          <a:prstGeom prst="rect">
            <a:avLst/>
          </a:prstGeom>
          <a:solidFill>
            <a:srgbClr val="FFFFFF">
              <a:alpha val="76863"/>
            </a:srgbClr>
          </a:solidFill>
          <a:ln w="28575">
            <a:solidFill>
              <a:srgbClr val="87AEB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0" lang="en-US" sz="1400" b="1" i="0" u="none" strike="noStrike" kern="1200" cap="none" spc="0" normalizeH="0" baseline="0" noProof="0" dirty="0">
                <a:ln>
                  <a:noFill/>
                </a:ln>
                <a:solidFill>
                  <a:srgbClr val="414141"/>
                </a:solidFill>
                <a:effectLst/>
                <a:uLnTx/>
                <a:uFillTx/>
                <a:latin typeface="Lato"/>
                <a:ea typeface="+mn-ea"/>
                <a:cs typeface="+mn-cs"/>
              </a:rPr>
              <a:t>0.3 </a:t>
            </a:r>
          </a:p>
          <a:p>
            <a:pPr algn="ctr"/>
            <a:r>
              <a:rPr kumimoji="0" lang="en-US" sz="1400" b="1" i="0" u="none" strike="noStrike" kern="1200" cap="none" spc="0" normalizeH="0" baseline="0" noProof="0" dirty="0">
                <a:ln>
                  <a:noFill/>
                </a:ln>
                <a:solidFill>
                  <a:srgbClr val="414141"/>
                </a:solidFill>
                <a:effectLst/>
                <a:uLnTx/>
                <a:uFillTx/>
                <a:latin typeface="Lato"/>
                <a:ea typeface="+mn-ea"/>
                <a:cs typeface="+mn-cs"/>
              </a:rPr>
              <a:t>Workplan template</a:t>
            </a:r>
          </a:p>
          <a:p>
            <a:pPr algn="ctr"/>
            <a:endParaRPr lang="en-US" sz="1400" b="1" dirty="0">
              <a:solidFill>
                <a:srgbClr val="414141"/>
              </a:solidFill>
              <a:latin typeface="Lato"/>
            </a:endParaRPr>
          </a:p>
          <a:p>
            <a:pPr algn="ctr"/>
            <a:r>
              <a:rPr kumimoji="0" lang="en-US" sz="1100" i="1" u="none" strike="noStrike" kern="1200" cap="none" spc="0" normalizeH="0" baseline="0" noProof="0" dirty="0">
                <a:ln>
                  <a:noFill/>
                </a:ln>
                <a:solidFill>
                  <a:srgbClr val="414141">
                    <a:lumMod val="50000"/>
                  </a:srgbClr>
                </a:solidFill>
                <a:effectLst/>
                <a:uLnTx/>
                <a:uFillTx/>
                <a:latin typeface="Lato"/>
                <a:ea typeface="+mn-ea"/>
                <a:cs typeface="+mn-cs"/>
              </a:rPr>
              <a:t>A 3-slide deck listing all activities and responsibilities in a Gant chart</a:t>
            </a:r>
            <a:endParaRPr lang="en-US" dirty="0"/>
          </a:p>
        </p:txBody>
      </p:sp>
      <p:sp>
        <p:nvSpPr>
          <p:cNvPr id="23" name="Rectangle 22">
            <a:extLst>
              <a:ext uri="{FF2B5EF4-FFF2-40B4-BE49-F238E27FC236}">
                <a16:creationId xmlns:a16="http://schemas.microsoft.com/office/drawing/2014/main" id="{C72D7B05-F895-979B-9157-A76CF0489AD9}"/>
              </a:ext>
            </a:extLst>
          </p:cNvPr>
          <p:cNvSpPr/>
          <p:nvPr/>
        </p:nvSpPr>
        <p:spPr>
          <a:xfrm>
            <a:off x="3359881" y="4986778"/>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1.3</a:t>
            </a:r>
          </a:p>
          <a:p>
            <a:pPr algn="ctr"/>
            <a:r>
              <a:rPr lang="en-US" sz="1400" b="1" dirty="0">
                <a:solidFill>
                  <a:srgbClr val="414141"/>
                </a:solidFill>
                <a:latin typeface="Lato"/>
              </a:rPr>
              <a:t>Online session </a:t>
            </a:r>
            <a:r>
              <a:rPr lang="en-US" sz="1400" b="1" dirty="0" err="1">
                <a:solidFill>
                  <a:srgbClr val="414141"/>
                </a:solidFill>
                <a:latin typeface="Lato"/>
              </a:rPr>
              <a:t>slidedeck</a:t>
            </a:r>
            <a:endParaRPr lang="en-US" sz="1400" b="1" dirty="0">
              <a:solidFill>
                <a:srgbClr val="414141"/>
              </a:solidFill>
              <a:latin typeface="Lato"/>
            </a:endParaRPr>
          </a:p>
          <a:p>
            <a:pPr algn="ctr"/>
            <a:endParaRPr lang="en-US" sz="1400" b="1" dirty="0">
              <a:solidFill>
                <a:srgbClr val="414141"/>
              </a:solidFill>
              <a:latin typeface="Lato"/>
            </a:endParaRPr>
          </a:p>
          <a:p>
            <a:pPr algn="ctr"/>
            <a:r>
              <a:rPr lang="en-US" sz="1100" i="1" dirty="0">
                <a:solidFill>
                  <a:srgbClr val="414141"/>
                </a:solidFill>
                <a:latin typeface="Lato"/>
              </a:rPr>
              <a:t>A proposed 36-page </a:t>
            </a:r>
            <a:r>
              <a:rPr lang="en-US" sz="1100" i="1" dirty="0" err="1">
                <a:solidFill>
                  <a:srgbClr val="414141"/>
                </a:solidFill>
                <a:latin typeface="Lato"/>
              </a:rPr>
              <a:t>slidedeck</a:t>
            </a:r>
            <a:r>
              <a:rPr lang="en-US" sz="1100" i="1" dirty="0">
                <a:solidFill>
                  <a:srgbClr val="414141"/>
                </a:solidFill>
                <a:latin typeface="Lato"/>
              </a:rPr>
              <a:t> to introduce the project and the online forms to all NITAG members, including a comprehensive review of criteria</a:t>
            </a:r>
          </a:p>
        </p:txBody>
      </p:sp>
      <p:pic>
        <p:nvPicPr>
          <p:cNvPr id="60" name="Picture 16">
            <a:extLst>
              <a:ext uri="{FF2B5EF4-FFF2-40B4-BE49-F238E27FC236}">
                <a16:creationId xmlns:a16="http://schemas.microsoft.com/office/drawing/2014/main" id="{2AEBA8D9-E09F-F99F-6E28-44AFED13E6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6119" y="1861758"/>
            <a:ext cx="254678" cy="2368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3274050E-B31B-855D-CA2D-25E8CFD855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9415" y="5014957"/>
            <a:ext cx="254678" cy="23685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a:extLst>
              <a:ext uri="{FF2B5EF4-FFF2-40B4-BE49-F238E27FC236}">
                <a16:creationId xmlns:a16="http://schemas.microsoft.com/office/drawing/2014/main" id="{3B0003E5-74E6-1F7C-D7A4-F107582E14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98734" y="5042209"/>
            <a:ext cx="254678" cy="236859"/>
          </a:xfrm>
          <a:prstGeom prst="rect">
            <a:avLst/>
          </a:prstGeom>
          <a:noFill/>
          <a:extLst>
            <a:ext uri="{909E8E84-426E-40DD-AFC4-6F175D3DCCD1}">
              <a14:hiddenFill xmlns:a14="http://schemas.microsoft.com/office/drawing/2010/main">
                <a:solidFill>
                  <a:srgbClr val="FFFFFF"/>
                </a:solidFill>
              </a14:hiddenFill>
            </a:ext>
          </a:extLst>
        </p:spPr>
      </p:pic>
      <p:pic>
        <p:nvPicPr>
          <p:cNvPr id="64" name="Graphic 63">
            <a:extLst>
              <a:ext uri="{FF2B5EF4-FFF2-40B4-BE49-F238E27FC236}">
                <a16:creationId xmlns:a16="http://schemas.microsoft.com/office/drawing/2014/main" id="{6CAA9E6A-EF4B-9A15-C68A-B16C954B80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5722" y="1841814"/>
            <a:ext cx="270605" cy="268440"/>
          </a:xfrm>
          <a:prstGeom prst="rect">
            <a:avLst/>
          </a:prstGeom>
        </p:spPr>
      </p:pic>
      <p:pic>
        <p:nvPicPr>
          <p:cNvPr id="65" name="Picture 2" descr="Microsoft Excel Logo - Télécharger PNG et vecteur">
            <a:extLst>
              <a:ext uri="{FF2B5EF4-FFF2-40B4-BE49-F238E27FC236}">
                <a16:creationId xmlns:a16="http://schemas.microsoft.com/office/drawing/2014/main" id="{32319CF0-6231-9311-7390-1D8CD8C4AE3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0453" y="1763278"/>
            <a:ext cx="393022" cy="39302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Microsoft Excel Logo - Télécharger PNG et vecteur">
            <a:extLst>
              <a:ext uri="{FF2B5EF4-FFF2-40B4-BE49-F238E27FC236}">
                <a16:creationId xmlns:a16="http://schemas.microsoft.com/office/drawing/2014/main" id="{DF025169-D38F-BA3C-D796-8D169D0B1F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36887" y="3375176"/>
            <a:ext cx="393022" cy="3930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Microsoft Excel Logo - Télécharger PNG et vecteur">
            <a:extLst>
              <a:ext uri="{FF2B5EF4-FFF2-40B4-BE49-F238E27FC236}">
                <a16:creationId xmlns:a16="http://schemas.microsoft.com/office/drawing/2014/main" id="{E5C76A25-1512-31BE-BB2A-72DD5C2666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50243" y="1794791"/>
            <a:ext cx="393022" cy="393022"/>
          </a:xfrm>
          <a:prstGeom prst="rect">
            <a:avLst/>
          </a:prstGeom>
          <a:noFill/>
          <a:extLst>
            <a:ext uri="{909E8E84-426E-40DD-AFC4-6F175D3DCCD1}">
              <a14:hiddenFill xmlns:a14="http://schemas.microsoft.com/office/drawing/2010/main">
                <a:solidFill>
                  <a:srgbClr val="FFFFFF"/>
                </a:solidFill>
              </a14:hiddenFill>
            </a:ext>
          </a:extLst>
        </p:spPr>
      </p:pic>
      <p:pic>
        <p:nvPicPr>
          <p:cNvPr id="68" name="Graphic 67">
            <a:extLst>
              <a:ext uri="{FF2B5EF4-FFF2-40B4-BE49-F238E27FC236}">
                <a16:creationId xmlns:a16="http://schemas.microsoft.com/office/drawing/2014/main" id="{2735882E-EC8D-1333-7F0B-3A0F2C7E668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390198" y="3410146"/>
            <a:ext cx="270605" cy="268440"/>
          </a:xfrm>
          <a:prstGeom prst="rect">
            <a:avLst/>
          </a:prstGeom>
        </p:spPr>
      </p:pic>
      <p:pic>
        <p:nvPicPr>
          <p:cNvPr id="69" name="Picture 16">
            <a:extLst>
              <a:ext uri="{FF2B5EF4-FFF2-40B4-BE49-F238E27FC236}">
                <a16:creationId xmlns:a16="http://schemas.microsoft.com/office/drawing/2014/main" id="{B2E3A911-42FD-4AF5-58C8-2634B7481C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551" y="5042209"/>
            <a:ext cx="254678" cy="23685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6">
            <a:extLst>
              <a:ext uri="{FF2B5EF4-FFF2-40B4-BE49-F238E27FC236}">
                <a16:creationId xmlns:a16="http://schemas.microsoft.com/office/drawing/2014/main" id="{1419388D-9D29-6A24-6792-F7B3508684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551" y="3443682"/>
            <a:ext cx="254678" cy="236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05363EAF-4D1A-3201-6862-AD592E68BF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9415" y="3447328"/>
            <a:ext cx="254678" cy="2368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D894119-D900-8287-1292-4EDB1228AE07}"/>
              </a:ext>
            </a:extLst>
          </p:cNvPr>
          <p:cNvSpPr/>
          <p:nvPr/>
        </p:nvSpPr>
        <p:spPr>
          <a:xfrm>
            <a:off x="6246800" y="4984253"/>
            <a:ext cx="2705911" cy="1461154"/>
          </a:xfrm>
          <a:prstGeom prst="rect">
            <a:avLst/>
          </a:prstGeom>
          <a:solidFill>
            <a:srgbClr val="FFFFFF">
              <a:alpha val="76863"/>
            </a:srgbClr>
          </a:solidFill>
          <a:ln w="28575">
            <a:solidFill>
              <a:srgbClr val="557F8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1.6</a:t>
            </a:r>
          </a:p>
          <a:p>
            <a:pPr algn="ctr"/>
            <a:r>
              <a:rPr lang="nn-NO" sz="1400" b="1" dirty="0">
                <a:solidFill>
                  <a:srgbClr val="414141"/>
                </a:solidFill>
                <a:latin typeface="Lato"/>
              </a:rPr>
              <a:t>Google form result analysis</a:t>
            </a:r>
            <a:endParaRPr lang="en-US" sz="1400" b="1" dirty="0">
              <a:solidFill>
                <a:srgbClr val="414141"/>
              </a:solidFill>
              <a:latin typeface="Lato"/>
            </a:endParaRPr>
          </a:p>
          <a:p>
            <a:pPr algn="ctr"/>
            <a:endParaRPr lang="en-US" sz="1400" b="1" dirty="0">
              <a:solidFill>
                <a:srgbClr val="414141"/>
              </a:solidFill>
              <a:latin typeface="Lato"/>
            </a:endParaRPr>
          </a:p>
          <a:p>
            <a:pPr algn="ctr"/>
            <a:r>
              <a:rPr lang="en-US" sz="1100" i="1" dirty="0">
                <a:solidFill>
                  <a:srgbClr val="414141"/>
                </a:solidFill>
                <a:latin typeface="Lato"/>
              </a:rPr>
              <a:t>A pedagogical excel model facilitating the translation of Google form responses on criteria/vaccine preferences into inputs for Workshop 1 charts</a:t>
            </a:r>
          </a:p>
        </p:txBody>
      </p:sp>
      <p:pic>
        <p:nvPicPr>
          <p:cNvPr id="17" name="Picture 2" descr="Microsoft Excel Logo - Télécharger PNG et vecteur">
            <a:extLst>
              <a:ext uri="{FF2B5EF4-FFF2-40B4-BE49-F238E27FC236}">
                <a16:creationId xmlns:a16="http://schemas.microsoft.com/office/drawing/2014/main" id="{4F39393E-5F80-E3D2-5A81-6C833DEC2F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36887" y="4987158"/>
            <a:ext cx="393022" cy="3930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1F22FD-20D4-4F09-14DE-0ACF6F49BF76}"/>
              </a:ext>
            </a:extLst>
          </p:cNvPr>
          <p:cNvPicPr>
            <a:picLocks noChangeAspect="1"/>
          </p:cNvPicPr>
          <p:nvPr/>
        </p:nvPicPr>
        <p:blipFill>
          <a:blip r:embed="rId20"/>
          <a:stretch>
            <a:fillRect/>
          </a:stretch>
        </p:blipFill>
        <p:spPr>
          <a:xfrm>
            <a:off x="9397155" y="3529337"/>
            <a:ext cx="2242294" cy="1272956"/>
          </a:xfrm>
          <a:prstGeom prst="rect">
            <a:avLst/>
          </a:prstGeom>
        </p:spPr>
      </p:pic>
      <p:sp>
        <p:nvSpPr>
          <p:cNvPr id="8" name="Rectangle 7">
            <a:extLst>
              <a:ext uri="{FF2B5EF4-FFF2-40B4-BE49-F238E27FC236}">
                <a16:creationId xmlns:a16="http://schemas.microsoft.com/office/drawing/2014/main" id="{7385F641-F7A6-C705-5273-29A374EE4917}"/>
              </a:ext>
            </a:extLst>
          </p:cNvPr>
          <p:cNvSpPr/>
          <p:nvPr/>
        </p:nvSpPr>
        <p:spPr>
          <a:xfrm>
            <a:off x="9133718" y="3388234"/>
            <a:ext cx="2705911" cy="1461154"/>
          </a:xfrm>
          <a:prstGeom prst="rect">
            <a:avLst/>
          </a:prstGeom>
          <a:solidFill>
            <a:srgbClr val="FFFFFF">
              <a:alpha val="76863"/>
            </a:srgbClr>
          </a:solidFill>
          <a:ln w="28575">
            <a:solidFill>
              <a:srgbClr val="0F5D6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rgbClr val="414141"/>
                </a:solidFill>
                <a:latin typeface="Lato"/>
              </a:rPr>
              <a:t>2.2</a:t>
            </a:r>
          </a:p>
          <a:p>
            <a:pPr algn="ctr"/>
            <a:r>
              <a:rPr lang="en-US" sz="1400" b="1" dirty="0">
                <a:solidFill>
                  <a:srgbClr val="414141"/>
                </a:solidFill>
                <a:latin typeface="Lato"/>
              </a:rPr>
              <a:t>Guide to collecting evidence</a:t>
            </a:r>
          </a:p>
          <a:p>
            <a:pPr algn="ctr"/>
            <a:r>
              <a:rPr lang="en-US" sz="1400" b="1" dirty="0">
                <a:solidFill>
                  <a:srgbClr val="414141"/>
                </a:solidFill>
                <a:latin typeface="Lato"/>
              </a:rPr>
              <a:t> &amp; building content</a:t>
            </a:r>
          </a:p>
          <a:p>
            <a:pPr algn="ctr"/>
            <a:endParaRPr lang="en-US" sz="1400" b="1" dirty="0">
              <a:solidFill>
                <a:srgbClr val="414141"/>
              </a:solidFill>
              <a:latin typeface="Lato"/>
            </a:endParaRPr>
          </a:p>
          <a:p>
            <a:pPr algn="ctr"/>
            <a:r>
              <a:rPr lang="en-US" sz="1050" i="1" dirty="0">
                <a:solidFill>
                  <a:srgbClr val="414141"/>
                </a:solidFill>
                <a:latin typeface="Lato"/>
              </a:rPr>
              <a:t>A guide to collecting evidence and synthesizing it to facilitate workshop 2 discussions, enriched with examples of slides</a:t>
            </a:r>
            <a:endParaRPr lang="en-US" sz="1000" i="1" dirty="0">
              <a:solidFill>
                <a:srgbClr val="414141"/>
              </a:solidFill>
              <a:latin typeface="Lato"/>
            </a:endParaRPr>
          </a:p>
        </p:txBody>
      </p:sp>
      <p:sp>
        <p:nvSpPr>
          <p:cNvPr id="6" name="TextBox 5">
            <a:extLst>
              <a:ext uri="{FF2B5EF4-FFF2-40B4-BE49-F238E27FC236}">
                <a16:creationId xmlns:a16="http://schemas.microsoft.com/office/drawing/2014/main" id="{74EED750-4269-E1A0-1D8E-2D4E85853AD8}"/>
              </a:ext>
            </a:extLst>
          </p:cNvPr>
          <p:cNvSpPr txBox="1"/>
          <p:nvPr/>
        </p:nvSpPr>
        <p:spPr>
          <a:xfrm>
            <a:off x="515722" y="647700"/>
            <a:ext cx="10952378" cy="307777"/>
          </a:xfrm>
          <a:prstGeom prst="rect">
            <a:avLst/>
          </a:prstGeom>
          <a:noFill/>
        </p:spPr>
        <p:txBody>
          <a:bodyPr wrap="square" rtlCol="0">
            <a:spAutoFit/>
          </a:bodyPr>
          <a:lstStyle/>
          <a:p>
            <a:r>
              <a:rPr lang="en-US" sz="1400" dirty="0">
                <a:hlinkClick r:id="rId21"/>
              </a:rPr>
              <a:t>https://www.nitag-resource.org/training/building-and-strengthening-technical-competencies/prioritizing-new-vaccines-introduction</a:t>
            </a:r>
            <a:r>
              <a:rPr lang="en-US" sz="1400" dirty="0"/>
              <a:t> </a:t>
            </a:r>
          </a:p>
        </p:txBody>
      </p:sp>
    </p:spTree>
    <p:extLst>
      <p:ext uri="{BB962C8B-B14F-4D97-AF65-F5344CB8AC3E}">
        <p14:creationId xmlns:p14="http://schemas.microsoft.com/office/powerpoint/2010/main" val="3285288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3DEE3F-938A-E7C6-BA8F-36685C1267A6}"/>
              </a:ext>
            </a:extLst>
          </p:cNvPr>
          <p:cNvSpPr>
            <a:spLocks noGrp="1"/>
          </p:cNvSpPr>
          <p:nvPr>
            <p:ph type="ftr" sz="quarter" idx="11"/>
          </p:nvPr>
        </p:nvSpPr>
        <p:spPr/>
        <p:txBody>
          <a:body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GB" sz="728"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rPr>
              <a:t>Immunization, Vaccines and Biologicals</a:t>
            </a:r>
          </a:p>
        </p:txBody>
      </p:sp>
      <p:sp>
        <p:nvSpPr>
          <p:cNvPr id="3" name="Slide Number Placeholder 2">
            <a:extLst>
              <a:ext uri="{FF2B5EF4-FFF2-40B4-BE49-F238E27FC236}">
                <a16:creationId xmlns:a16="http://schemas.microsoft.com/office/drawing/2014/main" id="{C44BCCD8-520D-4AC2-589F-531646781A1A}"/>
              </a:ext>
            </a:extLst>
          </p:cNvPr>
          <p:cNvSpPr>
            <a:spLocks noGrp="1"/>
          </p:cNvSpPr>
          <p:nvPr>
            <p:ph type="sldNum" sz="quarter" idx="12"/>
          </p:nvPr>
        </p:nvSpPr>
        <p:spPr/>
        <p:txBody>
          <a:bodyPr/>
          <a:lstStyle/>
          <a:p>
            <a:pPr marL="0" marR="0" lvl="0" indent="0" algn="r" defTabSz="412740" rtl="0" eaLnBrk="1" fontAlgn="auto" latinLnBrk="0" hangingPunct="0">
              <a:lnSpc>
                <a:spcPct val="100000"/>
              </a:lnSpc>
              <a:spcBef>
                <a:spcPts val="0"/>
              </a:spcBef>
              <a:spcAft>
                <a:spcPts val="0"/>
              </a:spcAft>
              <a:buClrTx/>
              <a:buSzTx/>
              <a:buFontTx/>
              <a:buNone/>
              <a:tabLst/>
              <a:defRPr/>
            </a:pPr>
            <a:fld id="{E2E31AFC-DF42-41A5-B57C-06A83BBA6616}" type="slidenum">
              <a:rPr kumimoji="0" lang="en-GB" sz="1456"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rPr>
              <a:pPr marL="0" marR="0" lvl="0" indent="0" algn="r" defTabSz="412740" rtl="0" eaLnBrk="1" fontAlgn="auto" latinLnBrk="0" hangingPunct="0">
                <a:lnSpc>
                  <a:spcPct val="100000"/>
                </a:lnSpc>
                <a:spcBef>
                  <a:spcPts val="0"/>
                </a:spcBef>
                <a:spcAft>
                  <a:spcPts val="0"/>
                </a:spcAft>
                <a:buClrTx/>
                <a:buSzTx/>
                <a:buFontTx/>
                <a:buNone/>
                <a:tabLst/>
                <a:defRPr/>
              </a:pPr>
              <a:t>26</a:t>
            </a:fld>
            <a:endParaRPr kumimoji="0" lang="en-GB" sz="1456"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endParaRPr>
          </a:p>
        </p:txBody>
      </p:sp>
      <p:sp>
        <p:nvSpPr>
          <p:cNvPr id="4" name="Title 3">
            <a:extLst>
              <a:ext uri="{FF2B5EF4-FFF2-40B4-BE49-F238E27FC236}">
                <a16:creationId xmlns:a16="http://schemas.microsoft.com/office/drawing/2014/main" id="{714BB24A-8F17-87D7-C7BE-A6A0F9F3A7D6}"/>
              </a:ext>
            </a:extLst>
          </p:cNvPr>
          <p:cNvSpPr>
            <a:spLocks noGrp="1"/>
          </p:cNvSpPr>
          <p:nvPr>
            <p:ph type="title"/>
          </p:nvPr>
        </p:nvSpPr>
        <p:spPr>
          <a:xfrm>
            <a:off x="818055" y="424542"/>
            <a:ext cx="10215647" cy="1213068"/>
          </a:xfrm>
        </p:spPr>
        <p:txBody>
          <a:bodyPr/>
          <a:lstStyle/>
          <a:p>
            <a:r>
              <a:rPr lang="en-US"/>
              <a:t>WHO &amp; IVIR-AC guidance to translate modeling to support evidence-informed decision making for immunization</a:t>
            </a:r>
          </a:p>
        </p:txBody>
      </p:sp>
      <p:pic>
        <p:nvPicPr>
          <p:cNvPr id="7" name="Picture 6" descr="A diagram of a document&#10;&#10;AI-generated content may be incorrect.">
            <a:extLst>
              <a:ext uri="{FF2B5EF4-FFF2-40B4-BE49-F238E27FC236}">
                <a16:creationId xmlns:a16="http://schemas.microsoft.com/office/drawing/2014/main" id="{9ADFAC90-44A7-001C-1031-AF1AE0835D9A}"/>
              </a:ext>
            </a:extLst>
          </p:cNvPr>
          <p:cNvPicPr>
            <a:picLocks noChangeAspect="1"/>
          </p:cNvPicPr>
          <p:nvPr/>
        </p:nvPicPr>
        <p:blipFill>
          <a:blip r:embed="rId2"/>
          <a:stretch>
            <a:fillRect/>
          </a:stretch>
        </p:blipFill>
        <p:spPr>
          <a:xfrm>
            <a:off x="797735" y="1751182"/>
            <a:ext cx="10594224" cy="4540037"/>
          </a:xfrm>
          <a:prstGeom prst="rect">
            <a:avLst/>
          </a:prstGeom>
          <a:ln>
            <a:noFill/>
          </a:ln>
        </p:spPr>
      </p:pic>
      <p:sp>
        <p:nvSpPr>
          <p:cNvPr id="6" name="TextBox 5">
            <a:extLst>
              <a:ext uri="{FF2B5EF4-FFF2-40B4-BE49-F238E27FC236}">
                <a16:creationId xmlns:a16="http://schemas.microsoft.com/office/drawing/2014/main" id="{6D5A3199-3463-7334-F0F2-0B4B30049D39}"/>
              </a:ext>
            </a:extLst>
          </p:cNvPr>
          <p:cNvSpPr txBox="1"/>
          <p:nvPr/>
        </p:nvSpPr>
        <p:spPr>
          <a:xfrm>
            <a:off x="1431241" y="3889020"/>
            <a:ext cx="24269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Poppins"/>
                <a:ea typeface="+mn-ea"/>
                <a:cs typeface="+mn-cs"/>
              </a:rPr>
              <a:t>https://www.sciencedirect.com/science/article/pii/S0264410X25000970/</a:t>
            </a:r>
          </a:p>
        </p:txBody>
      </p:sp>
    </p:spTree>
    <p:extLst>
      <p:ext uri="{BB962C8B-B14F-4D97-AF65-F5344CB8AC3E}">
        <p14:creationId xmlns:p14="http://schemas.microsoft.com/office/powerpoint/2010/main" val="2681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0F85AD-4275-3B03-270B-47DA041BF7D6}"/>
              </a:ext>
            </a:extLst>
          </p:cNvPr>
          <p:cNvSpPr>
            <a:spLocks noGrp="1"/>
          </p:cNvSpPr>
          <p:nvPr>
            <p:ph type="ftr" sz="quarter" idx="11"/>
          </p:nvPr>
        </p:nvSpPr>
        <p:spPr/>
        <p:txBody>
          <a:body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GB" sz="728"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rPr>
              <a:t>Immunization, Vaccines and Biologicals</a:t>
            </a:r>
          </a:p>
        </p:txBody>
      </p:sp>
      <p:sp>
        <p:nvSpPr>
          <p:cNvPr id="3" name="Slide Number Placeholder 2">
            <a:extLst>
              <a:ext uri="{FF2B5EF4-FFF2-40B4-BE49-F238E27FC236}">
                <a16:creationId xmlns:a16="http://schemas.microsoft.com/office/drawing/2014/main" id="{DBDDC26E-E348-206C-662F-B551FD096496}"/>
              </a:ext>
            </a:extLst>
          </p:cNvPr>
          <p:cNvSpPr>
            <a:spLocks noGrp="1"/>
          </p:cNvSpPr>
          <p:nvPr>
            <p:ph type="sldNum" sz="quarter" idx="12"/>
          </p:nvPr>
        </p:nvSpPr>
        <p:spPr/>
        <p:txBody>
          <a:bodyPr/>
          <a:lstStyle/>
          <a:p>
            <a:pPr marL="0" marR="0" lvl="0" indent="0" algn="r" defTabSz="412740" rtl="0" eaLnBrk="1" fontAlgn="auto" latinLnBrk="0" hangingPunct="0">
              <a:lnSpc>
                <a:spcPct val="100000"/>
              </a:lnSpc>
              <a:spcBef>
                <a:spcPts val="0"/>
              </a:spcBef>
              <a:spcAft>
                <a:spcPts val="0"/>
              </a:spcAft>
              <a:buClrTx/>
              <a:buSzTx/>
              <a:buFontTx/>
              <a:buNone/>
              <a:tabLst/>
              <a:defRPr/>
            </a:pPr>
            <a:fld id="{E2E31AFC-DF42-41A5-B57C-06A83BBA6616}" type="slidenum">
              <a:rPr kumimoji="0" lang="en-GB" sz="1456"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rPr>
              <a:pPr marL="0" marR="0" lvl="0" indent="0" algn="r" defTabSz="412740" rtl="0" eaLnBrk="1" fontAlgn="auto" latinLnBrk="0" hangingPunct="0">
                <a:lnSpc>
                  <a:spcPct val="100000"/>
                </a:lnSpc>
                <a:spcBef>
                  <a:spcPts val="0"/>
                </a:spcBef>
                <a:spcAft>
                  <a:spcPts val="0"/>
                </a:spcAft>
                <a:buClrTx/>
                <a:buSzTx/>
                <a:buFontTx/>
                <a:buNone/>
                <a:tabLst/>
                <a:defRPr/>
              </a:pPr>
              <a:t>27</a:t>
            </a:fld>
            <a:endParaRPr kumimoji="0" lang="en-GB" sz="1456" b="0" i="0" u="none" strike="noStrike" kern="0" cap="none" spc="0" normalizeH="0" baseline="0" noProof="0">
              <a:ln>
                <a:noFill/>
              </a:ln>
              <a:solidFill>
                <a:srgbClr val="000000">
                  <a:tint val="75000"/>
                </a:srgbClr>
              </a:solidFill>
              <a:effectLst/>
              <a:uLnTx/>
              <a:uFillTx/>
              <a:latin typeface="Poppins" pitchFamily="2" charset="77"/>
              <a:ea typeface="+mn-ea"/>
              <a:cs typeface="Poppins" pitchFamily="2" charset="77"/>
              <a:sym typeface="Px Grotesk"/>
            </a:endParaRPr>
          </a:p>
        </p:txBody>
      </p:sp>
      <p:sp>
        <p:nvSpPr>
          <p:cNvPr id="4" name="Title 3">
            <a:extLst>
              <a:ext uri="{FF2B5EF4-FFF2-40B4-BE49-F238E27FC236}">
                <a16:creationId xmlns:a16="http://schemas.microsoft.com/office/drawing/2014/main" id="{100B911F-D85D-892A-161D-9D4A46DFCC6D}"/>
              </a:ext>
            </a:extLst>
          </p:cNvPr>
          <p:cNvSpPr>
            <a:spLocks noGrp="1"/>
          </p:cNvSpPr>
          <p:nvPr>
            <p:ph type="title"/>
          </p:nvPr>
        </p:nvSpPr>
        <p:spPr>
          <a:xfrm>
            <a:off x="577638" y="537198"/>
            <a:ext cx="10956143" cy="810030"/>
          </a:xfrm>
        </p:spPr>
        <p:txBody>
          <a:bodyPr/>
          <a:lstStyle/>
          <a:p>
            <a:r>
              <a:rPr lang="en-US"/>
              <a:t>WHO guidance to translate modeling to support evidence-informed decision making for immunization</a:t>
            </a:r>
          </a:p>
        </p:txBody>
      </p:sp>
      <p:sp>
        <p:nvSpPr>
          <p:cNvPr id="13" name="TextBox 12">
            <a:extLst>
              <a:ext uri="{FF2B5EF4-FFF2-40B4-BE49-F238E27FC236}">
                <a16:creationId xmlns:a16="http://schemas.microsoft.com/office/drawing/2014/main" id="{11B0FCD9-44B0-F5B8-CA7F-9D68B0785F09}"/>
              </a:ext>
            </a:extLst>
          </p:cNvPr>
          <p:cNvSpPr txBox="1"/>
          <p:nvPr/>
        </p:nvSpPr>
        <p:spPr>
          <a:xfrm>
            <a:off x="489701" y="1416447"/>
            <a:ext cx="5380859" cy="769634"/>
          </a:xfrm>
          <a:prstGeom prst="rect">
            <a:avLst/>
          </a:prstGeom>
          <a:noFill/>
        </p:spPr>
        <p:txBody>
          <a:bodyPr wrap="square" rtlCol="0">
            <a:spAutoFit/>
          </a:body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000000"/>
                </a:solidFill>
                <a:effectLst/>
                <a:uLnTx/>
                <a:uFillTx/>
                <a:latin typeface="Poppins"/>
                <a:ea typeface="+mn-ea"/>
                <a:cs typeface="+mn-cs"/>
                <a:sym typeface="Px Grotesk"/>
              </a:rPr>
              <a:t>Step 2: development of guidance document</a:t>
            </a:r>
          </a:p>
          <a:p>
            <a:pPr marL="0" marR="0" lvl="0" indent="0" algn="l" defTabSz="412740" rtl="0" eaLnBrk="1" fontAlgn="auto" latinLnBrk="0" hangingPunct="0">
              <a:lnSpc>
                <a:spcPct val="100000"/>
              </a:lnSpc>
              <a:spcBef>
                <a:spcPts val="0"/>
              </a:spcBef>
              <a:spcAft>
                <a:spcPts val="0"/>
              </a:spcAft>
              <a:buClrTx/>
              <a:buSzTx/>
              <a:buFontTx/>
              <a:buNone/>
              <a:tabLst/>
              <a:defRPr/>
            </a:pPr>
            <a:endParaRPr kumimoji="0" lang="en-US" sz="1467" b="1" i="0" u="none" strike="noStrike" kern="0" cap="none" spc="0" normalizeH="0" baseline="0" noProof="0">
              <a:ln>
                <a:noFill/>
              </a:ln>
              <a:solidFill>
                <a:srgbClr val="000000"/>
              </a:solidFill>
              <a:effectLst/>
              <a:uLnTx/>
              <a:uFillTx/>
              <a:latin typeface="Poppins"/>
              <a:ea typeface="+mn-ea"/>
              <a:cs typeface="+mn-cs"/>
              <a:sym typeface="Px Grotesk"/>
            </a:endParaRPr>
          </a:p>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Chapters informed by the needs assessment:</a:t>
            </a:r>
          </a:p>
        </p:txBody>
      </p:sp>
      <p:sp>
        <p:nvSpPr>
          <p:cNvPr id="5" name="Arrow: Pentagon 4">
            <a:extLst>
              <a:ext uri="{FF2B5EF4-FFF2-40B4-BE49-F238E27FC236}">
                <a16:creationId xmlns:a16="http://schemas.microsoft.com/office/drawing/2014/main" id="{299448FF-B2AE-4A72-9B97-D958951423C6}"/>
              </a:ext>
            </a:extLst>
          </p:cNvPr>
          <p:cNvSpPr/>
          <p:nvPr/>
        </p:nvSpPr>
        <p:spPr>
          <a:xfrm>
            <a:off x="666835" y="4516557"/>
            <a:ext cx="3045767" cy="672457"/>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sym typeface="Px Grotesk"/>
            </a:endParaRPr>
          </a:p>
        </p:txBody>
      </p:sp>
      <p:sp>
        <p:nvSpPr>
          <p:cNvPr id="11" name="TextBox 10">
            <a:extLst>
              <a:ext uri="{FF2B5EF4-FFF2-40B4-BE49-F238E27FC236}">
                <a16:creationId xmlns:a16="http://schemas.microsoft.com/office/drawing/2014/main" id="{9A336200-1E61-C929-362A-F475F618C8DC}"/>
              </a:ext>
            </a:extLst>
          </p:cNvPr>
          <p:cNvSpPr txBox="1"/>
          <p:nvPr/>
        </p:nvSpPr>
        <p:spPr>
          <a:xfrm>
            <a:off x="-1030161" y="4600962"/>
            <a:ext cx="6384757" cy="543867"/>
          </a:xfrm>
          <a:prstGeom prst="rect">
            <a:avLst/>
          </a:prstGeom>
          <a:noFill/>
        </p:spPr>
        <p:txBody>
          <a:bodyPr wrap="square">
            <a:spAutoFit/>
          </a:body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What are models and how </a:t>
            </a:r>
            <a:b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b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can they help us? </a:t>
            </a:r>
            <a:endParaRPr kumimoji="0" lang="en-US" sz="1600" b="0" i="0" u="none" strike="noStrike" kern="0" cap="none" spc="0" normalizeH="0" baseline="0" noProof="0">
              <a:ln>
                <a:noFill/>
              </a:ln>
              <a:solidFill>
                <a:srgbClr val="E90400"/>
              </a:solidFill>
              <a:effectLst/>
              <a:uLnTx/>
              <a:uFillTx/>
              <a:latin typeface="Poppins"/>
              <a:ea typeface="+mn-ea"/>
              <a:cs typeface="+mn-cs"/>
              <a:sym typeface="Px Grotesk"/>
            </a:endParaRPr>
          </a:p>
        </p:txBody>
      </p:sp>
      <p:sp>
        <p:nvSpPr>
          <p:cNvPr id="12" name="Arrow: Pentagon 11">
            <a:extLst>
              <a:ext uri="{FF2B5EF4-FFF2-40B4-BE49-F238E27FC236}">
                <a16:creationId xmlns:a16="http://schemas.microsoft.com/office/drawing/2014/main" id="{C478C5FE-A6C9-FB4D-AA1C-A91E598E6604}"/>
              </a:ext>
            </a:extLst>
          </p:cNvPr>
          <p:cNvSpPr/>
          <p:nvPr/>
        </p:nvSpPr>
        <p:spPr>
          <a:xfrm>
            <a:off x="2787661" y="3778982"/>
            <a:ext cx="3045767" cy="672457"/>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sym typeface="Px Grotesk"/>
            </a:endParaRPr>
          </a:p>
        </p:txBody>
      </p:sp>
      <p:sp>
        <p:nvSpPr>
          <p:cNvPr id="14" name="TextBox 13">
            <a:extLst>
              <a:ext uri="{FF2B5EF4-FFF2-40B4-BE49-F238E27FC236}">
                <a16:creationId xmlns:a16="http://schemas.microsoft.com/office/drawing/2014/main" id="{27C1238B-C650-7C03-8E3B-8A0DF0197E9B}"/>
              </a:ext>
            </a:extLst>
          </p:cNvPr>
          <p:cNvSpPr txBox="1"/>
          <p:nvPr/>
        </p:nvSpPr>
        <p:spPr>
          <a:xfrm>
            <a:off x="1108998" y="3927552"/>
            <a:ext cx="6384757" cy="318100"/>
          </a:xfrm>
          <a:prstGeom prst="rect">
            <a:avLst/>
          </a:prstGeom>
          <a:noFill/>
        </p:spPr>
        <p:txBody>
          <a:bodyPr wrap="square">
            <a:spAutoFit/>
          </a:body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How are models made?</a:t>
            </a:r>
            <a:endParaRPr kumimoji="0" lang="en-US" sz="1600" b="0" i="0" u="none" strike="noStrike" kern="0" cap="none" spc="0" normalizeH="0" baseline="0" noProof="0">
              <a:ln>
                <a:noFill/>
              </a:ln>
              <a:solidFill>
                <a:srgbClr val="E90400"/>
              </a:solidFill>
              <a:effectLst/>
              <a:uLnTx/>
              <a:uFillTx/>
              <a:latin typeface="Poppins"/>
              <a:ea typeface="+mn-ea"/>
              <a:cs typeface="+mn-cs"/>
              <a:sym typeface="Px Grotesk"/>
            </a:endParaRPr>
          </a:p>
        </p:txBody>
      </p:sp>
      <p:sp>
        <p:nvSpPr>
          <p:cNvPr id="15" name="Arrow: Pentagon 14">
            <a:extLst>
              <a:ext uri="{FF2B5EF4-FFF2-40B4-BE49-F238E27FC236}">
                <a16:creationId xmlns:a16="http://schemas.microsoft.com/office/drawing/2014/main" id="{897A6544-9933-892F-A8B8-A5D30C741EE7}"/>
              </a:ext>
            </a:extLst>
          </p:cNvPr>
          <p:cNvSpPr/>
          <p:nvPr/>
        </p:nvSpPr>
        <p:spPr>
          <a:xfrm>
            <a:off x="4860914" y="3029489"/>
            <a:ext cx="3045767" cy="672457"/>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sym typeface="Px Grotesk"/>
            </a:endParaRPr>
          </a:p>
        </p:txBody>
      </p:sp>
      <p:sp>
        <p:nvSpPr>
          <p:cNvPr id="16" name="TextBox 15">
            <a:extLst>
              <a:ext uri="{FF2B5EF4-FFF2-40B4-BE49-F238E27FC236}">
                <a16:creationId xmlns:a16="http://schemas.microsoft.com/office/drawing/2014/main" id="{822812F1-9862-B59A-F36F-B077AB611A53}"/>
              </a:ext>
            </a:extLst>
          </p:cNvPr>
          <p:cNvSpPr txBox="1"/>
          <p:nvPr/>
        </p:nvSpPr>
        <p:spPr>
          <a:xfrm>
            <a:off x="5066969" y="3079620"/>
            <a:ext cx="2637207" cy="543867"/>
          </a:xfrm>
          <a:prstGeom prst="rect">
            <a:avLst/>
          </a:prstGeom>
          <a:noFill/>
        </p:spPr>
        <p:txBody>
          <a:bodyPr wrap="square">
            <a:spAutoFit/>
          </a:body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How should modeled </a:t>
            </a:r>
            <a:b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b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results be interpreted?</a:t>
            </a:r>
            <a:endParaRPr kumimoji="0" lang="en-US" sz="1467" b="0" i="1" u="none" strike="noStrike" kern="0" cap="none" spc="0" normalizeH="0" baseline="0" noProof="0">
              <a:ln>
                <a:noFill/>
              </a:ln>
              <a:solidFill>
                <a:srgbClr val="000000"/>
              </a:solidFill>
              <a:effectLst/>
              <a:uLnTx/>
              <a:uFillTx/>
              <a:latin typeface="Poppins"/>
              <a:ea typeface="+mn-ea"/>
              <a:cs typeface="+mn-cs"/>
              <a:sym typeface="Px Grotesk"/>
            </a:endParaRPr>
          </a:p>
        </p:txBody>
      </p:sp>
      <p:sp>
        <p:nvSpPr>
          <p:cNvPr id="17" name="Arrow: Pentagon 16">
            <a:extLst>
              <a:ext uri="{FF2B5EF4-FFF2-40B4-BE49-F238E27FC236}">
                <a16:creationId xmlns:a16="http://schemas.microsoft.com/office/drawing/2014/main" id="{DBD34739-FF5C-5781-A11F-44C98EB4F241}"/>
              </a:ext>
            </a:extLst>
          </p:cNvPr>
          <p:cNvSpPr/>
          <p:nvPr/>
        </p:nvSpPr>
        <p:spPr>
          <a:xfrm>
            <a:off x="6619950" y="2242344"/>
            <a:ext cx="3045767" cy="672457"/>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sym typeface="Px Grotesk"/>
            </a:endParaRPr>
          </a:p>
        </p:txBody>
      </p:sp>
      <p:sp>
        <p:nvSpPr>
          <p:cNvPr id="18" name="TextBox 17">
            <a:extLst>
              <a:ext uri="{FF2B5EF4-FFF2-40B4-BE49-F238E27FC236}">
                <a16:creationId xmlns:a16="http://schemas.microsoft.com/office/drawing/2014/main" id="{8C6A89D0-4D4E-108C-5380-A0D9205D7553}"/>
              </a:ext>
            </a:extLst>
          </p:cNvPr>
          <p:cNvSpPr txBox="1"/>
          <p:nvPr/>
        </p:nvSpPr>
        <p:spPr>
          <a:xfrm>
            <a:off x="6334340" y="2292473"/>
            <a:ext cx="3620933" cy="543867"/>
          </a:xfrm>
          <a:prstGeom prst="rect">
            <a:avLst/>
          </a:prstGeom>
          <a:noFill/>
        </p:spPr>
        <p:txBody>
          <a:bodyPr wrap="square">
            <a:spAutoFit/>
          </a:body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How can I translate modeled evidence into decisions?</a:t>
            </a:r>
            <a:endParaRPr kumimoji="0" lang="en-US" sz="1467" b="0" i="1" u="none" strike="noStrike" kern="0" cap="none" spc="0" normalizeH="0" baseline="0" noProof="0">
              <a:ln>
                <a:noFill/>
              </a:ln>
              <a:solidFill>
                <a:srgbClr val="000000"/>
              </a:solidFill>
              <a:effectLst/>
              <a:uLnTx/>
              <a:uFillTx/>
              <a:latin typeface="Poppins"/>
              <a:ea typeface="+mn-ea"/>
              <a:cs typeface="+mn-cs"/>
              <a:sym typeface="Px Grotesk"/>
            </a:endParaRPr>
          </a:p>
        </p:txBody>
      </p:sp>
      <p:sp>
        <p:nvSpPr>
          <p:cNvPr id="23" name="Arrow: Pentagon 22">
            <a:extLst>
              <a:ext uri="{FF2B5EF4-FFF2-40B4-BE49-F238E27FC236}">
                <a16:creationId xmlns:a16="http://schemas.microsoft.com/office/drawing/2014/main" id="{EF599FE9-C1F7-33CF-F816-E49D9E738341}"/>
              </a:ext>
            </a:extLst>
          </p:cNvPr>
          <p:cNvSpPr/>
          <p:nvPr/>
        </p:nvSpPr>
        <p:spPr>
          <a:xfrm>
            <a:off x="8592366" y="1455198"/>
            <a:ext cx="3045767" cy="672457"/>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274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sym typeface="Px Grotesk"/>
            </a:endParaRPr>
          </a:p>
        </p:txBody>
      </p:sp>
      <p:sp>
        <p:nvSpPr>
          <p:cNvPr id="24" name="TextBox 23">
            <a:extLst>
              <a:ext uri="{FF2B5EF4-FFF2-40B4-BE49-F238E27FC236}">
                <a16:creationId xmlns:a16="http://schemas.microsoft.com/office/drawing/2014/main" id="{3511D299-5F52-6D43-B5AA-30357CD1D899}"/>
              </a:ext>
            </a:extLst>
          </p:cNvPr>
          <p:cNvSpPr txBox="1"/>
          <p:nvPr/>
        </p:nvSpPr>
        <p:spPr>
          <a:xfrm>
            <a:off x="8306756" y="1505329"/>
            <a:ext cx="3620933" cy="543867"/>
          </a:xfrm>
          <a:prstGeom prst="rect">
            <a:avLst/>
          </a:prstGeom>
          <a:noFill/>
        </p:spPr>
        <p:txBody>
          <a:bodyPr wrap="square">
            <a:spAutoFit/>
          </a:bodyPr>
          <a:lstStyle/>
          <a:p>
            <a:pPr marL="0" marR="0" lvl="0" indent="0" algn="ctr" defTabSz="412740"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000000"/>
                </a:solidFill>
                <a:effectLst/>
                <a:uLnTx/>
                <a:uFillTx/>
                <a:latin typeface="Poppins"/>
                <a:ea typeface="+mn-ea"/>
                <a:cs typeface="+mn-cs"/>
                <a:sym typeface="Px Grotesk"/>
              </a:rPr>
              <a:t>How can I work together with modelers?</a:t>
            </a:r>
            <a:endParaRPr kumimoji="0" lang="en-US" sz="1467" b="0" i="1" u="none" strike="noStrike" kern="0" cap="none" spc="0" normalizeH="0" baseline="0" noProof="0">
              <a:ln>
                <a:noFill/>
              </a:ln>
              <a:solidFill>
                <a:srgbClr val="000000"/>
              </a:solidFill>
              <a:effectLst/>
              <a:uLnTx/>
              <a:uFillTx/>
              <a:latin typeface="Poppins"/>
              <a:ea typeface="+mn-ea"/>
              <a:cs typeface="+mn-cs"/>
              <a:sym typeface="Px Grotesk"/>
            </a:endParaRPr>
          </a:p>
        </p:txBody>
      </p:sp>
      <p:sp>
        <p:nvSpPr>
          <p:cNvPr id="26" name="TextBox 25">
            <a:extLst>
              <a:ext uri="{FF2B5EF4-FFF2-40B4-BE49-F238E27FC236}">
                <a16:creationId xmlns:a16="http://schemas.microsoft.com/office/drawing/2014/main" id="{261D7E30-22DD-4049-FC9F-CA8B216B7296}"/>
              </a:ext>
            </a:extLst>
          </p:cNvPr>
          <p:cNvSpPr txBox="1"/>
          <p:nvPr/>
        </p:nvSpPr>
        <p:spPr>
          <a:xfrm>
            <a:off x="577637" y="5224559"/>
            <a:ext cx="2694952" cy="502573"/>
          </a:xfrm>
          <a:prstGeom prst="rect">
            <a:avLst/>
          </a:prstGeom>
          <a:noFill/>
        </p:spPr>
        <p:txBody>
          <a:bodyPr wrap="square">
            <a:spAutoFit/>
          </a:body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333" b="1" i="0" u="none" strike="noStrike" kern="0" cap="none" spc="0" normalizeH="0" baseline="0" noProof="0">
                <a:ln>
                  <a:noFill/>
                </a:ln>
                <a:solidFill>
                  <a:srgbClr val="000000"/>
                </a:solidFill>
                <a:effectLst/>
                <a:uLnTx/>
                <a:uFillTx/>
                <a:latin typeface="Poppins"/>
                <a:ea typeface="+mn-ea"/>
                <a:cs typeface="+mn-cs"/>
                <a:sym typeface="Px Grotesk"/>
              </a:rPr>
              <a:t>Learn about different models, their use and users</a:t>
            </a:r>
            <a:endParaRPr kumimoji="0" lang="en-US" sz="1400" b="1" i="0" u="none" strike="noStrike" kern="0" cap="none" spc="0" normalizeH="0" baseline="0" noProof="0">
              <a:ln>
                <a:noFill/>
              </a:ln>
              <a:solidFill>
                <a:srgbClr val="E90400"/>
              </a:solidFill>
              <a:effectLst/>
              <a:uLnTx/>
              <a:uFillTx/>
              <a:latin typeface="Poppins"/>
              <a:ea typeface="+mn-ea"/>
              <a:cs typeface="+mn-cs"/>
              <a:sym typeface="Px Grotesk"/>
            </a:endParaRPr>
          </a:p>
        </p:txBody>
      </p:sp>
      <p:sp>
        <p:nvSpPr>
          <p:cNvPr id="28" name="TextBox 27">
            <a:extLst>
              <a:ext uri="{FF2B5EF4-FFF2-40B4-BE49-F238E27FC236}">
                <a16:creationId xmlns:a16="http://schemas.microsoft.com/office/drawing/2014/main" id="{E47D9467-D8A1-3B06-36E6-5FD75C185F1D}"/>
              </a:ext>
            </a:extLst>
          </p:cNvPr>
          <p:cNvSpPr txBox="1"/>
          <p:nvPr/>
        </p:nvSpPr>
        <p:spPr>
          <a:xfrm>
            <a:off x="3694268" y="4491710"/>
            <a:ext cx="2287131" cy="707694"/>
          </a:xfrm>
          <a:prstGeom prst="rect">
            <a:avLst/>
          </a:prstGeom>
          <a:noFill/>
        </p:spPr>
        <p:txBody>
          <a:bodyPr wrap="square">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a:defRPr sz="1050" b="1">
                <a:solidFill>
                  <a:schemeClr val="tx1"/>
                </a:solidFill>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333" b="1" i="0" u="none" strike="noStrike" kern="0" cap="none" spc="0" normalizeH="0" baseline="0" noProof="0">
                <a:ln>
                  <a:noFill/>
                </a:ln>
                <a:solidFill>
                  <a:srgbClr val="000000"/>
                </a:solidFill>
                <a:effectLst/>
                <a:uLnTx/>
                <a:uFillTx/>
                <a:latin typeface="Poppins"/>
                <a:ea typeface="+mn-ea"/>
                <a:cs typeface="+mn-cs"/>
                <a:sym typeface="Px Grotesk"/>
              </a:rPr>
              <a:t>Explore the steps involved in creating effective models</a:t>
            </a:r>
          </a:p>
        </p:txBody>
      </p:sp>
      <p:sp>
        <p:nvSpPr>
          <p:cNvPr id="30" name="TextBox 29">
            <a:extLst>
              <a:ext uri="{FF2B5EF4-FFF2-40B4-BE49-F238E27FC236}">
                <a16:creationId xmlns:a16="http://schemas.microsoft.com/office/drawing/2014/main" id="{CC619994-4FE7-3E07-E321-7875FB2C2E9E}"/>
              </a:ext>
            </a:extLst>
          </p:cNvPr>
          <p:cNvSpPr txBox="1"/>
          <p:nvPr/>
        </p:nvSpPr>
        <p:spPr>
          <a:xfrm>
            <a:off x="5788060" y="3750851"/>
            <a:ext cx="2747027" cy="502573"/>
          </a:xfrm>
          <a:prstGeom prst="rect">
            <a:avLst/>
          </a:prstGeom>
          <a:noFill/>
        </p:spPr>
        <p:txBody>
          <a:bodyPr wrap="square">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a:defRPr sz="1050" b="1">
                <a:solidFill>
                  <a:schemeClr val="tx1"/>
                </a:solidFill>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333" b="1" i="0" u="none" strike="noStrike" kern="0" cap="none" spc="0" normalizeH="0" baseline="0" noProof="0">
                <a:ln>
                  <a:noFill/>
                </a:ln>
                <a:solidFill>
                  <a:srgbClr val="000000"/>
                </a:solidFill>
                <a:effectLst/>
                <a:uLnTx/>
                <a:uFillTx/>
                <a:latin typeface="Poppins"/>
                <a:ea typeface="+mn-ea"/>
                <a:cs typeface="+mn-cs"/>
                <a:sym typeface="Px Grotesk"/>
              </a:rPr>
              <a:t>Develop skills to effectively interpret model outputs</a:t>
            </a:r>
          </a:p>
        </p:txBody>
      </p:sp>
      <p:sp>
        <p:nvSpPr>
          <p:cNvPr id="32" name="TextBox 31">
            <a:extLst>
              <a:ext uri="{FF2B5EF4-FFF2-40B4-BE49-F238E27FC236}">
                <a16:creationId xmlns:a16="http://schemas.microsoft.com/office/drawing/2014/main" id="{54A665C8-75D5-BF5A-014E-45446013DF1B}"/>
              </a:ext>
            </a:extLst>
          </p:cNvPr>
          <p:cNvSpPr txBox="1"/>
          <p:nvPr/>
        </p:nvSpPr>
        <p:spPr>
          <a:xfrm>
            <a:off x="7851681" y="2964200"/>
            <a:ext cx="2561983" cy="502573"/>
          </a:xfrm>
          <a:prstGeom prst="rect">
            <a:avLst/>
          </a:prstGeom>
          <a:noFill/>
        </p:spPr>
        <p:txBody>
          <a:bodyPr wrap="square">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a:defRPr sz="1050" b="1">
                <a:solidFill>
                  <a:schemeClr val="tx1"/>
                </a:solidFill>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333" b="1" i="0" u="none" strike="noStrike" kern="0" cap="none" spc="0" normalizeH="0" baseline="0" noProof="0">
                <a:ln>
                  <a:noFill/>
                </a:ln>
                <a:solidFill>
                  <a:srgbClr val="000000"/>
                </a:solidFill>
                <a:effectLst/>
                <a:uLnTx/>
                <a:uFillTx/>
                <a:latin typeface="Poppins"/>
                <a:ea typeface="+mn-ea"/>
                <a:cs typeface="+mn-cs"/>
                <a:sym typeface="Px Grotesk"/>
              </a:rPr>
              <a:t>Apply modeled evidence to make informed decisions</a:t>
            </a:r>
          </a:p>
        </p:txBody>
      </p:sp>
      <p:sp>
        <p:nvSpPr>
          <p:cNvPr id="34" name="TextBox 33">
            <a:extLst>
              <a:ext uri="{FF2B5EF4-FFF2-40B4-BE49-F238E27FC236}">
                <a16:creationId xmlns:a16="http://schemas.microsoft.com/office/drawing/2014/main" id="{AE654E48-DF21-90F0-A185-A1F79196EDC0}"/>
              </a:ext>
            </a:extLst>
          </p:cNvPr>
          <p:cNvSpPr txBox="1"/>
          <p:nvPr/>
        </p:nvSpPr>
        <p:spPr>
          <a:xfrm>
            <a:off x="9576877" y="2181268"/>
            <a:ext cx="2734299" cy="707694"/>
          </a:xfrm>
          <a:prstGeom prst="rect">
            <a:avLst/>
          </a:prstGeom>
          <a:noFill/>
        </p:spPr>
        <p:txBody>
          <a:bodyPr wrap="square">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algn="l">
              <a:defRPr sz="1050" b="1">
                <a:solidFill>
                  <a:schemeClr val="tx1"/>
                </a:solidFill>
              </a:defRPr>
            </a:lvl1pPr>
          </a:lstStyle>
          <a:p>
            <a:pPr marL="0" marR="0" lvl="0" indent="0" algn="l" defTabSz="412740" rtl="0" eaLnBrk="1" fontAlgn="auto" latinLnBrk="0" hangingPunct="0">
              <a:lnSpc>
                <a:spcPct val="100000"/>
              </a:lnSpc>
              <a:spcBef>
                <a:spcPts val="0"/>
              </a:spcBef>
              <a:spcAft>
                <a:spcPts val="0"/>
              </a:spcAft>
              <a:buClrTx/>
              <a:buSzTx/>
              <a:buFontTx/>
              <a:buNone/>
              <a:tabLst/>
              <a:defRPr/>
            </a:pPr>
            <a:r>
              <a:rPr kumimoji="0" lang="en-US" sz="1333" b="1" i="0" u="none" strike="noStrike" kern="0" cap="none" spc="0" normalizeH="0" baseline="0" noProof="0">
                <a:ln>
                  <a:noFill/>
                </a:ln>
                <a:solidFill>
                  <a:srgbClr val="000000"/>
                </a:solidFill>
                <a:effectLst/>
                <a:uLnTx/>
                <a:uFillTx/>
                <a:latin typeface="Poppins"/>
                <a:ea typeface="+mn-ea"/>
                <a:cs typeface="+mn-cs"/>
                <a:sym typeface="Px Grotesk"/>
              </a:rPr>
              <a:t>Establish effective communication and collaboration with modelers</a:t>
            </a:r>
          </a:p>
        </p:txBody>
      </p:sp>
      <p:sp>
        <p:nvSpPr>
          <p:cNvPr id="6" name="Rectangle: Rounded Corners 5">
            <a:extLst>
              <a:ext uri="{FF2B5EF4-FFF2-40B4-BE49-F238E27FC236}">
                <a16:creationId xmlns:a16="http://schemas.microsoft.com/office/drawing/2014/main" id="{6E9C70A1-876E-CFAF-F4F3-0D9CA62AE516}"/>
              </a:ext>
            </a:extLst>
          </p:cNvPr>
          <p:cNvSpPr/>
          <p:nvPr/>
        </p:nvSpPr>
        <p:spPr>
          <a:xfrm>
            <a:off x="6300022" y="4496776"/>
            <a:ext cx="5314341" cy="171960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480E73-5032-0FAF-00C7-0CBDB8F6DD04}"/>
              </a:ext>
            </a:extLst>
          </p:cNvPr>
          <p:cNvSpPr txBox="1"/>
          <p:nvPr/>
        </p:nvSpPr>
        <p:spPr>
          <a:xfrm>
            <a:off x="6605881" y="4550968"/>
            <a:ext cx="4702622" cy="1661993"/>
          </a:xfrm>
          <a:prstGeom prst="rect">
            <a:avLst/>
          </a:prstGeom>
          <a:noFill/>
        </p:spPr>
        <p:txBody>
          <a:bodyPr wrap="square" rtlCol="0">
            <a:spAutoFit/>
          </a:bodyPr>
          <a:lstStyle/>
          <a:p>
            <a:pPr algn="l"/>
            <a:r>
              <a:rPr lang="en-US" sz="1700" i="1">
                <a:solidFill>
                  <a:srgbClr val="00785A"/>
                </a:solidFill>
              </a:rPr>
              <a:t>The NITAG and technical partners' review will take place over the next two weeks.</a:t>
            </a:r>
          </a:p>
          <a:p>
            <a:pPr algn="l"/>
            <a:endParaRPr lang="en-US" sz="1700" i="1">
              <a:solidFill>
                <a:srgbClr val="00785A"/>
              </a:solidFill>
            </a:endParaRPr>
          </a:p>
          <a:p>
            <a:pPr algn="l"/>
            <a:r>
              <a:rPr lang="en-US" sz="1700" b="1" i="1">
                <a:solidFill>
                  <a:srgbClr val="00785A"/>
                </a:solidFill>
              </a:rPr>
              <a:t>A heartfelt thank you to the 22 NITAG members who generously volunteered to review the document!</a:t>
            </a:r>
          </a:p>
        </p:txBody>
      </p:sp>
    </p:spTree>
    <p:extLst>
      <p:ext uri="{BB962C8B-B14F-4D97-AF65-F5344CB8AC3E}">
        <p14:creationId xmlns:p14="http://schemas.microsoft.com/office/powerpoint/2010/main" val="17836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7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0D1489-8A17-25C3-FB46-B547D1B3846A}"/>
              </a:ext>
            </a:extLst>
          </p:cNvPr>
          <p:cNvSpPr>
            <a:spLocks noGrp="1"/>
          </p:cNvSpPr>
          <p:nvPr>
            <p:ph type="body" sz="quarter" idx="13"/>
          </p:nvPr>
        </p:nvSpPr>
        <p:spPr>
          <a:xfrm>
            <a:off x="1498007" y="2863649"/>
            <a:ext cx="9195987" cy="1130703"/>
          </a:xfrm>
        </p:spPr>
        <p:txBody>
          <a:bodyPr wrap="square" anchor="ctr">
            <a:normAutofit/>
          </a:bodyPr>
          <a:lstStyle/>
          <a:p>
            <a:r>
              <a:rPr lang="fr-CH" dirty="0" err="1"/>
              <a:t>Current</a:t>
            </a:r>
            <a:r>
              <a:rPr lang="fr-CH" dirty="0"/>
              <a:t> </a:t>
            </a:r>
            <a:r>
              <a:rPr lang="fr-CH" dirty="0" err="1"/>
              <a:t>working</a:t>
            </a:r>
            <a:r>
              <a:rPr lang="fr-CH" dirty="0"/>
              <a:t> groups</a:t>
            </a:r>
            <a:endParaRPr lang="en-US" dirty="0"/>
          </a:p>
        </p:txBody>
      </p:sp>
    </p:spTree>
    <p:extLst>
      <p:ext uri="{BB962C8B-B14F-4D97-AF65-F5344CB8AC3E}">
        <p14:creationId xmlns:p14="http://schemas.microsoft.com/office/powerpoint/2010/main" val="374358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1A-7CF6-1E60-F708-39D4C3893D47}"/>
              </a:ext>
            </a:extLst>
          </p:cNvPr>
          <p:cNvSpPr>
            <a:spLocks noGrp="1"/>
          </p:cNvSpPr>
          <p:nvPr>
            <p:ph type="title"/>
          </p:nvPr>
        </p:nvSpPr>
        <p:spPr>
          <a:xfrm>
            <a:off x="577639" y="537198"/>
            <a:ext cx="9010978" cy="406906"/>
          </a:xfrm>
        </p:spPr>
        <p:txBody>
          <a:bodyPr/>
          <a:lstStyle/>
          <a:p>
            <a:r>
              <a:rPr lang="fr-CH" dirty="0"/>
              <a:t>Survey on off label </a:t>
            </a:r>
            <a:r>
              <a:rPr lang="fr-CH" dirty="0" err="1"/>
              <a:t>recommendations</a:t>
            </a:r>
            <a:endParaRPr lang="en-US" dirty="0"/>
          </a:p>
        </p:txBody>
      </p:sp>
      <p:sp>
        <p:nvSpPr>
          <p:cNvPr id="3" name="Text Placeholder 2">
            <a:extLst>
              <a:ext uri="{FF2B5EF4-FFF2-40B4-BE49-F238E27FC236}">
                <a16:creationId xmlns:a16="http://schemas.microsoft.com/office/drawing/2014/main" id="{39786D73-7AF4-1073-168A-84BF5194D530}"/>
              </a:ext>
            </a:extLst>
          </p:cNvPr>
          <p:cNvSpPr>
            <a:spLocks noGrp="1"/>
          </p:cNvSpPr>
          <p:nvPr>
            <p:ph type="body" sz="quarter" idx="14"/>
          </p:nvPr>
        </p:nvSpPr>
        <p:spPr>
          <a:xfrm>
            <a:off x="577638" y="1401310"/>
            <a:ext cx="4875206" cy="981338"/>
          </a:xfrm>
        </p:spPr>
        <p:txBody>
          <a:bodyPr numCol="1"/>
          <a:lstStyle/>
          <a:p>
            <a:r>
              <a:rPr lang="fr-CH" b="1" dirty="0" err="1"/>
              <a:t>Members</a:t>
            </a:r>
            <a:r>
              <a:rPr lang="en-US" b="1" dirty="0"/>
              <a:t>:</a:t>
            </a:r>
          </a:p>
          <a:p>
            <a:pPr>
              <a:lnSpc>
                <a:spcPct val="100000"/>
              </a:lnSpc>
              <a:spcBef>
                <a:spcPts val="0"/>
              </a:spcBef>
              <a:spcAft>
                <a:spcPts val="0"/>
              </a:spcAft>
            </a:pPr>
            <a:r>
              <a:rPr lang="en-US" sz="1200" dirty="0"/>
              <a:t>GNN: Simona &amp; Awnish </a:t>
            </a:r>
          </a:p>
          <a:p>
            <a:pPr>
              <a:lnSpc>
                <a:spcPct val="100000"/>
              </a:lnSpc>
              <a:spcBef>
                <a:spcPts val="0"/>
              </a:spcBef>
              <a:spcAft>
                <a:spcPts val="0"/>
              </a:spcAft>
            </a:pPr>
            <a:r>
              <a:rPr lang="en-US" sz="1200" dirty="0"/>
              <a:t>WHO: Louise &amp; Judith (HQ)</a:t>
            </a:r>
          </a:p>
          <a:p>
            <a:pPr>
              <a:lnSpc>
                <a:spcPct val="100000"/>
              </a:lnSpc>
              <a:spcBef>
                <a:spcPts val="0"/>
              </a:spcBef>
              <a:spcAft>
                <a:spcPts val="0"/>
              </a:spcAft>
            </a:pPr>
            <a:r>
              <a:rPr lang="en-US" sz="1200" dirty="0"/>
              <a:t>Partners: Public Health Agency of Canada</a:t>
            </a:r>
          </a:p>
          <a:p>
            <a:endParaRPr lang="fr-CH" dirty="0"/>
          </a:p>
        </p:txBody>
      </p:sp>
      <p:sp>
        <p:nvSpPr>
          <p:cNvPr id="6" name="TextBox 5">
            <a:extLst>
              <a:ext uri="{FF2B5EF4-FFF2-40B4-BE49-F238E27FC236}">
                <a16:creationId xmlns:a16="http://schemas.microsoft.com/office/drawing/2014/main" id="{D6673F5A-B733-C272-698F-9C935966859C}"/>
              </a:ext>
            </a:extLst>
          </p:cNvPr>
          <p:cNvSpPr txBox="1"/>
          <p:nvPr/>
        </p:nvSpPr>
        <p:spPr>
          <a:xfrm>
            <a:off x="6224631" y="1770077"/>
            <a:ext cx="5167619" cy="4041106"/>
          </a:xfrm>
          <a:prstGeom prst="rect">
            <a:avLst/>
          </a:prstGeom>
          <a:solidFill>
            <a:schemeClr val="accent6">
              <a:lumMod val="10000"/>
              <a:lumOff val="90000"/>
            </a:schemeClr>
          </a:solidFill>
          <a:effectLst>
            <a:outerShdw blurRad="50800" dist="38100" dir="2700000" algn="tl" rotWithShape="0">
              <a:prstClr val="black">
                <a:alpha val="40000"/>
              </a:prstClr>
            </a:outerShdw>
          </a:effectLst>
        </p:spPr>
        <p:txBody>
          <a:bodyPr wrap="square" rtlCol="0">
            <a:spAutoFit/>
          </a:bodyPr>
          <a:lstStyle/>
          <a:p>
            <a:r>
              <a:rPr lang="fr-CH" sz="1460" b="1" dirty="0"/>
              <a:t>Objectives:</a:t>
            </a:r>
          </a:p>
          <a:p>
            <a:endParaRPr lang="en-US" sz="1400" dirty="0">
              <a:ea typeface="Times New Roman" panose="02020603050405020304" pitchFamily="18" charset="0"/>
            </a:endParaRPr>
          </a:p>
          <a:p>
            <a:pPr indent="-228600" rtl="0">
              <a:spcBef>
                <a:spcPts val="1200"/>
              </a:spcBef>
              <a:spcAft>
                <a:spcPts val="1200"/>
              </a:spcAft>
            </a:pPr>
            <a:r>
              <a:rPr lang="en-US" sz="1400" b="0" i="0" u="none" strike="noStrike" dirty="0">
                <a:solidFill>
                  <a:srgbClr val="000000"/>
                </a:solidFill>
                <a:effectLst/>
                <a:latin typeface="+mj-lt"/>
              </a:rPr>
              <a:t>1. To review the use of off label recommendations by NITAGs.</a:t>
            </a:r>
            <a:endParaRPr lang="en-US" sz="1400" b="0" dirty="0">
              <a:effectLst/>
              <a:latin typeface="+mj-lt"/>
            </a:endParaRPr>
          </a:p>
          <a:p>
            <a:pPr indent="-228600" rtl="0">
              <a:spcBef>
                <a:spcPts val="1200"/>
              </a:spcBef>
              <a:spcAft>
                <a:spcPts val="1200"/>
              </a:spcAft>
            </a:pPr>
            <a:r>
              <a:rPr lang="en-US" sz="1400" b="0" i="0" u="none" strike="noStrike" dirty="0">
                <a:solidFill>
                  <a:srgbClr val="000000"/>
                </a:solidFill>
                <a:effectLst/>
                <a:latin typeface="+mj-lt"/>
              </a:rPr>
              <a:t>2.  To describe changes in the use of off label vaccines since the COVID-19 pandemic.</a:t>
            </a:r>
            <a:endParaRPr lang="en-US" sz="1400" b="0" dirty="0">
              <a:effectLst/>
              <a:latin typeface="+mj-lt"/>
            </a:endParaRPr>
          </a:p>
          <a:p>
            <a:pPr indent="-228600" rtl="0">
              <a:spcBef>
                <a:spcPts val="1200"/>
              </a:spcBef>
              <a:spcAft>
                <a:spcPts val="1200"/>
              </a:spcAft>
            </a:pPr>
            <a:r>
              <a:rPr lang="en-US" sz="1400" b="0" i="0" u="none" strike="noStrike" dirty="0">
                <a:solidFill>
                  <a:srgbClr val="000000"/>
                </a:solidFill>
                <a:effectLst/>
                <a:latin typeface="+mj-lt"/>
              </a:rPr>
              <a:t>3. To identify evidence needed, enablers and policies in place in low-, middle- and high-income countries to support off-label use of vaccines in immunization programs.</a:t>
            </a:r>
            <a:endParaRPr lang="en-US" sz="1400" b="0" dirty="0">
              <a:effectLst/>
              <a:latin typeface="+mj-lt"/>
            </a:endParaRPr>
          </a:p>
          <a:p>
            <a:r>
              <a:rPr lang="en-US" sz="1400" b="0" i="0" u="none" strike="noStrike" dirty="0">
                <a:solidFill>
                  <a:srgbClr val="000000"/>
                </a:solidFill>
                <a:effectLst/>
                <a:latin typeface="+mj-lt"/>
              </a:rPr>
              <a:t>4. To identify the legal implications of off-label vaccine use in low-, middle- and high-income countries and the impact of such implications on NITAG recommendations.</a:t>
            </a:r>
            <a:endParaRPr lang="en-US" sz="1400" b="1" dirty="0">
              <a:latin typeface="+mj-lt"/>
            </a:endParaRPr>
          </a:p>
        </p:txBody>
      </p:sp>
      <p:sp>
        <p:nvSpPr>
          <p:cNvPr id="7" name="TextBox 6">
            <a:extLst>
              <a:ext uri="{FF2B5EF4-FFF2-40B4-BE49-F238E27FC236}">
                <a16:creationId xmlns:a16="http://schemas.microsoft.com/office/drawing/2014/main" id="{686D1F3B-67BA-1406-FAFA-D1111ADB2B33}"/>
              </a:ext>
            </a:extLst>
          </p:cNvPr>
          <p:cNvSpPr txBox="1"/>
          <p:nvPr/>
        </p:nvSpPr>
        <p:spPr>
          <a:xfrm>
            <a:off x="577638" y="2498501"/>
            <a:ext cx="4875206" cy="1135696"/>
          </a:xfrm>
          <a:prstGeom prst="rect">
            <a:avLst/>
          </a:prstGeom>
          <a:noFill/>
        </p:spPr>
        <p:txBody>
          <a:bodyPr wrap="square" rtlCol="0">
            <a:spAutoFit/>
          </a:bodyPr>
          <a:lstStyle/>
          <a:p>
            <a:r>
              <a:rPr lang="fr-CH" sz="1460" b="1" dirty="0" err="1"/>
              <a:t>Deliverables</a:t>
            </a:r>
            <a:r>
              <a:rPr lang="fr-CH" sz="1460" b="1" dirty="0"/>
              <a:t>:</a:t>
            </a:r>
          </a:p>
          <a:p>
            <a:endParaRPr lang="fr-CH" sz="1460" b="1" dirty="0"/>
          </a:p>
          <a:p>
            <a:r>
              <a:rPr lang="en-US" sz="1200" dirty="0">
                <a:solidFill>
                  <a:srgbClr val="000000"/>
                </a:solidFill>
              </a:rPr>
              <a:t>Peer-reviewed publication on the use of off-label recommendations by NITAG – </a:t>
            </a:r>
            <a:r>
              <a:rPr lang="en-US" sz="1200" dirty="0">
                <a:solidFill>
                  <a:srgbClr val="000000"/>
                </a:solidFill>
                <a:highlight>
                  <a:srgbClr val="FFFF00"/>
                </a:highlight>
              </a:rPr>
              <a:t>final draft circulated.</a:t>
            </a:r>
          </a:p>
          <a:p>
            <a:endParaRPr lang="en-US" sz="1460" b="1" dirty="0">
              <a:highlight>
                <a:srgbClr val="FFFF00"/>
              </a:highlight>
            </a:endParaRPr>
          </a:p>
        </p:txBody>
      </p:sp>
      <p:pic>
        <p:nvPicPr>
          <p:cNvPr id="5" name="Picture Placeholder 9" descr="A person in a white suit&#10;&#10;Description automatically generated">
            <a:extLst>
              <a:ext uri="{FF2B5EF4-FFF2-40B4-BE49-F238E27FC236}">
                <a16:creationId xmlns:a16="http://schemas.microsoft.com/office/drawing/2014/main" id="{A54CA962-57E3-D813-B74D-B26760B318E5}"/>
              </a:ext>
            </a:extLst>
          </p:cNvPr>
          <p:cNvPicPr>
            <a:picLocks noChangeAspect="1"/>
          </p:cNvPicPr>
          <p:nvPr/>
        </p:nvPicPr>
        <p:blipFill>
          <a:blip r:embed="rId2">
            <a:extLst>
              <a:ext uri="{28A0092B-C50C-407E-A947-70E740481C1C}">
                <a14:useLocalDpi xmlns:a14="http://schemas.microsoft.com/office/drawing/2010/main" val="0"/>
              </a:ext>
            </a:extLst>
          </a:blip>
          <a:srcRect t="22700" b="22700"/>
          <a:stretch>
            <a:fillRect/>
          </a:stretch>
        </p:blipFill>
        <p:spPr>
          <a:xfrm>
            <a:off x="10562378" y="333219"/>
            <a:ext cx="829872" cy="814863"/>
          </a:xfrm>
          <a:prstGeom prst="ellipse">
            <a:avLst/>
          </a:prstGeom>
        </p:spPr>
      </p:pic>
      <p:pic>
        <p:nvPicPr>
          <p:cNvPr id="8" name="Picture Placeholder 6">
            <a:extLst>
              <a:ext uri="{FF2B5EF4-FFF2-40B4-BE49-F238E27FC236}">
                <a16:creationId xmlns:a16="http://schemas.microsoft.com/office/drawing/2014/main" id="{B39E8F97-62E9-B53B-719E-DB5B4243B610}"/>
              </a:ext>
            </a:extLst>
          </p:cNvPr>
          <p:cNvPicPr>
            <a:picLocks noChangeAspect="1"/>
          </p:cNvPicPr>
          <p:nvPr/>
        </p:nvPicPr>
        <p:blipFill>
          <a:blip r:embed="rId3">
            <a:extLst>
              <a:ext uri="{28A0092B-C50C-407E-A947-70E740481C1C}">
                <a14:useLocalDpi xmlns:a14="http://schemas.microsoft.com/office/drawing/2010/main" val="0"/>
              </a:ext>
            </a:extLst>
          </a:blip>
          <a:srcRect l="3275" r="3275"/>
          <a:stretch/>
        </p:blipFill>
        <p:spPr>
          <a:xfrm>
            <a:off x="9660561" y="333218"/>
            <a:ext cx="829872" cy="814863"/>
          </a:xfrm>
          <a:prstGeom prst="ellipse">
            <a:avLst/>
          </a:prstGeom>
          <a:solidFill>
            <a:schemeClr val="bg2"/>
          </a:solidFill>
        </p:spPr>
      </p:pic>
      <p:sp>
        <p:nvSpPr>
          <p:cNvPr id="4" name="TextBox 3">
            <a:extLst>
              <a:ext uri="{FF2B5EF4-FFF2-40B4-BE49-F238E27FC236}">
                <a16:creationId xmlns:a16="http://schemas.microsoft.com/office/drawing/2014/main" id="{4DAD71B2-9D0E-9FD0-85A7-48A5D351003C}"/>
              </a:ext>
            </a:extLst>
          </p:cNvPr>
          <p:cNvSpPr txBox="1"/>
          <p:nvPr/>
        </p:nvSpPr>
        <p:spPr>
          <a:xfrm>
            <a:off x="577638" y="3792169"/>
            <a:ext cx="4875206" cy="2573012"/>
          </a:xfrm>
          <a:prstGeom prst="rect">
            <a:avLst/>
          </a:prstGeom>
          <a:noFill/>
        </p:spPr>
        <p:txBody>
          <a:bodyPr wrap="square" rtlCol="0">
            <a:spAutoFit/>
          </a:bodyPr>
          <a:lstStyle/>
          <a:p>
            <a:r>
              <a:rPr lang="fr-CH" sz="1460" b="1" dirty="0"/>
              <a:t>Future </a:t>
            </a:r>
            <a:r>
              <a:rPr lang="fr-CH" sz="1460" b="1" dirty="0" err="1"/>
              <a:t>work</a:t>
            </a:r>
            <a:r>
              <a:rPr lang="fr-CH" sz="1460" b="1" dirty="0"/>
              <a:t>:</a:t>
            </a:r>
          </a:p>
          <a:p>
            <a:pPr marL="171450" indent="-171450">
              <a:buFont typeface="Arial" panose="020B0604020202020204" pitchFamily="34" charset="0"/>
              <a:buChar char="•"/>
            </a:pPr>
            <a:endParaRPr lang="fr-CH" sz="1460" b="1" dirty="0"/>
          </a:p>
          <a:p>
            <a:pPr marL="171450" indent="-171450">
              <a:buFont typeface="Arial" panose="020B0604020202020204" pitchFamily="34" charset="0"/>
              <a:buChar char="•"/>
            </a:pPr>
            <a:r>
              <a:rPr lang="en-US" sz="1200" b="1" dirty="0"/>
              <a:t>Case studies </a:t>
            </a:r>
            <a:r>
              <a:rPr lang="en-US" sz="1200" dirty="0"/>
              <a:t>to </a:t>
            </a:r>
            <a:r>
              <a:rPr lang="en-CA" sz="1200" dirty="0">
                <a:effectLst/>
                <a:ea typeface="Aptos" panose="020B0004020202020204" pitchFamily="34" charset="0"/>
                <a:cs typeface="Arial" panose="020B0604020202020204" pitchFamily="34" charset="0"/>
              </a:rPr>
              <a:t>investigate how and when NITAGs make off-label vaccine recommendations and what supports are needed</a:t>
            </a:r>
          </a:p>
          <a:p>
            <a:pPr marL="171450" indent="-171450">
              <a:buFont typeface="Arial" panose="020B0604020202020204" pitchFamily="34" charset="0"/>
              <a:buChar char="•"/>
            </a:pPr>
            <a:r>
              <a:rPr lang="en-CA" sz="1200" dirty="0">
                <a:cs typeface="Arial" panose="020B0604020202020204" pitchFamily="34" charset="0"/>
              </a:rPr>
              <a:t>Case studies </a:t>
            </a:r>
            <a:r>
              <a:rPr lang="en-CA" sz="1200" dirty="0">
                <a:effectLst/>
                <a:ea typeface="Aptos" panose="020B0004020202020204" pitchFamily="34" charset="0"/>
                <a:cs typeface="Arial" panose="020B0604020202020204" pitchFamily="34" charset="0"/>
              </a:rPr>
              <a:t>in countries that have conducted post-implementation evaluations to understand how these evaluations were done, how the additional data was brought back to the NITAG and how the results further influenced policy development. </a:t>
            </a:r>
          </a:p>
          <a:p>
            <a:pPr marL="171450" indent="-171450">
              <a:buFont typeface="Arial" panose="020B0604020202020204" pitchFamily="34" charset="0"/>
              <a:buChar char="•"/>
            </a:pPr>
            <a:r>
              <a:rPr lang="en-CA" sz="1200" dirty="0">
                <a:effectLst/>
                <a:ea typeface="Aptos" panose="020B0004020202020204" pitchFamily="34" charset="0"/>
                <a:cs typeface="Arial" panose="020B0604020202020204" pitchFamily="34" charset="0"/>
              </a:rPr>
              <a:t>how NITAG recommendations are communicated to healthcare providers and </a:t>
            </a:r>
            <a:r>
              <a:rPr lang="en-CA" sz="1200" b="1" dirty="0">
                <a:effectLst/>
                <a:ea typeface="Aptos" panose="020B0004020202020204" pitchFamily="34" charset="0"/>
                <a:cs typeface="Arial" panose="020B0604020202020204" pitchFamily="34" charset="0"/>
              </a:rPr>
              <a:t>implementation of NITAG recommendations</a:t>
            </a:r>
            <a:r>
              <a:rPr lang="en-CA" sz="1200" dirty="0">
                <a:effectLst/>
                <a:ea typeface="Aptos" panose="020B0004020202020204" pitchFamily="34" charset="0"/>
                <a:cs typeface="Arial" panose="020B0604020202020204" pitchFamily="34" charset="0"/>
              </a:rPr>
              <a:t>.</a:t>
            </a:r>
            <a:endParaRPr lang="en-US" sz="1200" dirty="0"/>
          </a:p>
        </p:txBody>
      </p:sp>
    </p:spTree>
    <p:extLst>
      <p:ext uri="{BB962C8B-B14F-4D97-AF65-F5344CB8AC3E}">
        <p14:creationId xmlns:p14="http://schemas.microsoft.com/office/powerpoint/2010/main" val="172810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1A-7CF6-1E60-F708-39D4C3893D47}"/>
              </a:ext>
            </a:extLst>
          </p:cNvPr>
          <p:cNvSpPr>
            <a:spLocks noGrp="1"/>
          </p:cNvSpPr>
          <p:nvPr>
            <p:ph type="title"/>
          </p:nvPr>
        </p:nvSpPr>
        <p:spPr>
          <a:xfrm>
            <a:off x="577639" y="537198"/>
            <a:ext cx="9010978" cy="406906"/>
          </a:xfrm>
        </p:spPr>
        <p:txBody>
          <a:bodyPr/>
          <a:lstStyle/>
          <a:p>
            <a:r>
              <a:rPr lang="fr-CH" dirty="0"/>
              <a:t>Survey on NITAG secretariat</a:t>
            </a:r>
            <a:endParaRPr lang="en-US" dirty="0"/>
          </a:p>
        </p:txBody>
      </p:sp>
      <p:sp>
        <p:nvSpPr>
          <p:cNvPr id="3" name="Text Placeholder 2">
            <a:extLst>
              <a:ext uri="{FF2B5EF4-FFF2-40B4-BE49-F238E27FC236}">
                <a16:creationId xmlns:a16="http://schemas.microsoft.com/office/drawing/2014/main" id="{39786D73-7AF4-1073-168A-84BF5194D530}"/>
              </a:ext>
            </a:extLst>
          </p:cNvPr>
          <p:cNvSpPr>
            <a:spLocks noGrp="1"/>
          </p:cNvSpPr>
          <p:nvPr>
            <p:ph type="body" sz="quarter" idx="14"/>
          </p:nvPr>
        </p:nvSpPr>
        <p:spPr>
          <a:xfrm>
            <a:off x="577638" y="1401310"/>
            <a:ext cx="4875206" cy="1243161"/>
          </a:xfrm>
        </p:spPr>
        <p:txBody>
          <a:bodyPr numCol="1"/>
          <a:lstStyle/>
          <a:p>
            <a:r>
              <a:rPr lang="fr-CH" b="1" dirty="0" err="1"/>
              <a:t>Members</a:t>
            </a:r>
            <a:r>
              <a:rPr lang="en-US" b="1" dirty="0"/>
              <a:t>:</a:t>
            </a:r>
          </a:p>
          <a:p>
            <a:pPr>
              <a:lnSpc>
                <a:spcPct val="100000"/>
              </a:lnSpc>
              <a:spcBef>
                <a:spcPts val="0"/>
              </a:spcBef>
              <a:spcAft>
                <a:spcPts val="0"/>
              </a:spcAft>
            </a:pPr>
            <a:r>
              <a:rPr lang="en-US" sz="1200" dirty="0"/>
              <a:t>GNN: Andrew &amp; Matthew</a:t>
            </a:r>
          </a:p>
          <a:p>
            <a:pPr>
              <a:lnSpc>
                <a:spcPct val="100000"/>
              </a:lnSpc>
              <a:spcBef>
                <a:spcPts val="0"/>
              </a:spcBef>
              <a:spcAft>
                <a:spcPts val="0"/>
              </a:spcAft>
            </a:pPr>
            <a:r>
              <a:rPr lang="en-US" sz="1200" dirty="0"/>
              <a:t>WHO: Louise </a:t>
            </a:r>
          </a:p>
          <a:p>
            <a:pPr>
              <a:lnSpc>
                <a:spcPct val="100000"/>
              </a:lnSpc>
              <a:spcBef>
                <a:spcPts val="0"/>
              </a:spcBef>
              <a:spcAft>
                <a:spcPts val="0"/>
              </a:spcAft>
            </a:pPr>
            <a:r>
              <a:rPr lang="en-US" sz="1200" dirty="0"/>
              <a:t>Partners: NCIRS</a:t>
            </a:r>
          </a:p>
          <a:p>
            <a:endParaRPr lang="fr-CH" dirty="0"/>
          </a:p>
        </p:txBody>
      </p:sp>
      <p:sp>
        <p:nvSpPr>
          <p:cNvPr id="7" name="TextBox 6">
            <a:extLst>
              <a:ext uri="{FF2B5EF4-FFF2-40B4-BE49-F238E27FC236}">
                <a16:creationId xmlns:a16="http://schemas.microsoft.com/office/drawing/2014/main" id="{686D1F3B-67BA-1406-FAFA-D1111ADB2B33}"/>
              </a:ext>
            </a:extLst>
          </p:cNvPr>
          <p:cNvSpPr txBox="1"/>
          <p:nvPr/>
        </p:nvSpPr>
        <p:spPr>
          <a:xfrm>
            <a:off x="577638" y="2498501"/>
            <a:ext cx="4875206" cy="1135696"/>
          </a:xfrm>
          <a:prstGeom prst="rect">
            <a:avLst/>
          </a:prstGeom>
          <a:noFill/>
        </p:spPr>
        <p:txBody>
          <a:bodyPr wrap="square" rtlCol="0">
            <a:spAutoFit/>
          </a:bodyPr>
          <a:lstStyle/>
          <a:p>
            <a:r>
              <a:rPr lang="fr-CH" sz="1460" b="1" dirty="0" err="1"/>
              <a:t>Deliverables</a:t>
            </a:r>
            <a:r>
              <a:rPr lang="fr-CH" sz="1460" b="1" dirty="0"/>
              <a:t>:</a:t>
            </a:r>
          </a:p>
          <a:p>
            <a:endParaRPr lang="fr-CH" sz="1460" b="1" dirty="0"/>
          </a:p>
          <a:p>
            <a:pPr marL="228600" indent="-228600">
              <a:buFont typeface="+mj-lt"/>
              <a:buAutoNum type="arabicPeriod"/>
            </a:pPr>
            <a:r>
              <a:rPr lang="en-US" sz="1200" dirty="0">
                <a:solidFill>
                  <a:srgbClr val="000000"/>
                </a:solidFill>
              </a:rPr>
              <a:t>Report</a:t>
            </a:r>
          </a:p>
          <a:p>
            <a:pPr marL="228600" indent="-228600">
              <a:buFont typeface="+mj-lt"/>
              <a:buAutoNum type="arabicPeriod"/>
            </a:pPr>
            <a:r>
              <a:rPr lang="en-US" sz="1200" dirty="0">
                <a:solidFill>
                  <a:srgbClr val="000000"/>
                </a:solidFill>
              </a:rPr>
              <a:t>Peer-reviewed publication – </a:t>
            </a:r>
            <a:r>
              <a:rPr lang="en-US" sz="1200" dirty="0">
                <a:solidFill>
                  <a:srgbClr val="000000"/>
                </a:solidFill>
                <a:highlight>
                  <a:srgbClr val="FFFF00"/>
                </a:highlight>
              </a:rPr>
              <a:t>waiting for first draft.</a:t>
            </a:r>
          </a:p>
          <a:p>
            <a:endParaRPr lang="en-US" sz="1460" b="1" dirty="0">
              <a:highlight>
                <a:srgbClr val="FFFF00"/>
              </a:highlight>
            </a:endParaRPr>
          </a:p>
        </p:txBody>
      </p:sp>
      <p:sp>
        <p:nvSpPr>
          <p:cNvPr id="4" name="TextBox 3">
            <a:extLst>
              <a:ext uri="{FF2B5EF4-FFF2-40B4-BE49-F238E27FC236}">
                <a16:creationId xmlns:a16="http://schemas.microsoft.com/office/drawing/2014/main" id="{4DAD71B2-9D0E-9FD0-85A7-48A5D351003C}"/>
              </a:ext>
            </a:extLst>
          </p:cNvPr>
          <p:cNvSpPr txBox="1"/>
          <p:nvPr/>
        </p:nvSpPr>
        <p:spPr>
          <a:xfrm>
            <a:off x="577638" y="3792169"/>
            <a:ext cx="4875206" cy="1280351"/>
          </a:xfrm>
          <a:prstGeom prst="rect">
            <a:avLst/>
          </a:prstGeom>
          <a:noFill/>
        </p:spPr>
        <p:txBody>
          <a:bodyPr wrap="square" rtlCol="0">
            <a:spAutoFit/>
          </a:bodyPr>
          <a:lstStyle/>
          <a:p>
            <a:r>
              <a:rPr lang="fr-CH" sz="1460" b="1" dirty="0"/>
              <a:t>Future </a:t>
            </a:r>
            <a:r>
              <a:rPr lang="fr-CH" sz="1460" b="1" dirty="0" err="1"/>
              <a:t>work</a:t>
            </a:r>
            <a:r>
              <a:rPr lang="fr-CH" sz="1460" b="1" dirty="0"/>
              <a:t>:</a:t>
            </a:r>
          </a:p>
          <a:p>
            <a:pPr marL="171450" indent="-171450">
              <a:buFont typeface="Arial" panose="020B0604020202020204" pitchFamily="34" charset="0"/>
              <a:buChar char="•"/>
            </a:pPr>
            <a:endParaRPr lang="fr-CH" sz="1460" b="1" dirty="0"/>
          </a:p>
          <a:p>
            <a:pPr marL="171450" indent="-171450">
              <a:buFont typeface="Arial" panose="020B0604020202020204" pitchFamily="34" charset="0"/>
              <a:buChar char="•"/>
            </a:pPr>
            <a:r>
              <a:rPr lang="en-US" sz="1200" b="1" dirty="0"/>
              <a:t>Case studies </a:t>
            </a:r>
            <a:r>
              <a:rPr lang="fr-CH" sz="1200" dirty="0"/>
              <a:t>in </a:t>
            </a:r>
            <a:r>
              <a:rPr lang="fr-CH" sz="1200" dirty="0" err="1"/>
              <a:t>selected</a:t>
            </a:r>
            <a:r>
              <a:rPr lang="fr-CH" sz="1200" dirty="0"/>
              <a:t> countries for </a:t>
            </a:r>
            <a:r>
              <a:rPr lang="fr-CH" sz="1200" dirty="0" err="1"/>
              <a:t>each</a:t>
            </a:r>
            <a:r>
              <a:rPr lang="fr-CH" sz="1200" dirty="0"/>
              <a:t> </a:t>
            </a:r>
            <a:r>
              <a:rPr lang="fr-CH" sz="1200" dirty="0" err="1"/>
              <a:t>region</a:t>
            </a:r>
            <a:endParaRPr lang="en-CA" sz="1200" dirty="0">
              <a:effectLst/>
              <a:ea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en-CA" sz="1200" dirty="0">
                <a:cs typeface="Arial" panose="020B0604020202020204" pitchFamily="34" charset="0"/>
              </a:rPr>
              <a:t>Add a question on the JRF</a:t>
            </a:r>
            <a:endParaRPr lang="en-CA" sz="1200" dirty="0">
              <a:effectLst/>
              <a:ea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en-CA" sz="1200" dirty="0">
                <a:effectLst/>
                <a:highlight>
                  <a:srgbClr val="FFFF00"/>
                </a:highlight>
                <a:ea typeface="Aptos" panose="020B0004020202020204" pitchFamily="34" charset="0"/>
                <a:cs typeface="Arial" panose="020B0604020202020204" pitchFamily="34" charset="0"/>
              </a:rPr>
              <a:t>Webinar showing the survey results and presenting some NITAG secretariat?</a:t>
            </a:r>
            <a:endParaRPr lang="en-US" sz="1200" dirty="0">
              <a:highlight>
                <a:srgbClr val="FFFF00"/>
              </a:highlight>
            </a:endParaRPr>
          </a:p>
        </p:txBody>
      </p:sp>
      <p:pic>
        <p:nvPicPr>
          <p:cNvPr id="9" name="Picture Placeholder 15" descr="A person with a beard and mustache wearing a suit and tie&#10;&#10;Description automatically generated">
            <a:extLst>
              <a:ext uri="{FF2B5EF4-FFF2-40B4-BE49-F238E27FC236}">
                <a16:creationId xmlns:a16="http://schemas.microsoft.com/office/drawing/2014/main" id="{31623F66-1180-AE39-1DC7-A483A7DA7E6F}"/>
              </a:ext>
            </a:extLst>
          </p:cNvPr>
          <p:cNvPicPr>
            <a:picLocks noChangeAspect="1"/>
          </p:cNvPicPr>
          <p:nvPr/>
        </p:nvPicPr>
        <p:blipFill>
          <a:blip r:embed="rId2">
            <a:extLst>
              <a:ext uri="{28A0092B-C50C-407E-A947-70E740481C1C}">
                <a14:useLocalDpi xmlns:a14="http://schemas.microsoft.com/office/drawing/2010/main" val="0"/>
              </a:ext>
            </a:extLst>
          </a:blip>
          <a:srcRect t="13217" b="13217"/>
          <a:stretch>
            <a:fillRect/>
          </a:stretch>
        </p:blipFill>
        <p:spPr>
          <a:xfrm>
            <a:off x="10562378" y="333217"/>
            <a:ext cx="829872" cy="814863"/>
          </a:xfrm>
          <a:prstGeom prst="ellipse">
            <a:avLst/>
          </a:prstGeom>
        </p:spPr>
      </p:pic>
      <p:pic>
        <p:nvPicPr>
          <p:cNvPr id="10" name="Picture Placeholder 10" descr="A person in a suit and tie&#10;&#10;Description automatically generated with medium confidence">
            <a:extLst>
              <a:ext uri="{FF2B5EF4-FFF2-40B4-BE49-F238E27FC236}">
                <a16:creationId xmlns:a16="http://schemas.microsoft.com/office/drawing/2014/main" id="{4101320D-D375-A113-9549-3082E6DA2FAA}"/>
              </a:ext>
            </a:extLst>
          </p:cNvPr>
          <p:cNvPicPr>
            <a:picLocks noChangeAspect="1"/>
          </p:cNvPicPr>
          <p:nvPr/>
        </p:nvPicPr>
        <p:blipFill>
          <a:blip r:embed="rId3">
            <a:extLst>
              <a:ext uri="{28A0092B-C50C-407E-A947-70E740481C1C}">
                <a14:useLocalDpi xmlns:a14="http://schemas.microsoft.com/office/drawing/2010/main" val="0"/>
              </a:ext>
            </a:extLst>
          </a:blip>
          <a:srcRect l="16017" r="16017"/>
          <a:stretch>
            <a:fillRect/>
          </a:stretch>
        </p:blipFill>
        <p:spPr>
          <a:xfrm>
            <a:off x="9588617" y="333216"/>
            <a:ext cx="829872" cy="814863"/>
          </a:xfrm>
          <a:prstGeom prst="ellipse">
            <a:avLst/>
          </a:prstGeom>
        </p:spPr>
      </p:pic>
      <p:sp>
        <p:nvSpPr>
          <p:cNvPr id="5" name="TextBox 4">
            <a:extLst>
              <a:ext uri="{FF2B5EF4-FFF2-40B4-BE49-F238E27FC236}">
                <a16:creationId xmlns:a16="http://schemas.microsoft.com/office/drawing/2014/main" id="{C77087A6-DCED-59A9-EE2F-CDF08711FCD4}"/>
              </a:ext>
            </a:extLst>
          </p:cNvPr>
          <p:cNvSpPr txBox="1"/>
          <p:nvPr/>
        </p:nvSpPr>
        <p:spPr>
          <a:xfrm>
            <a:off x="6224631" y="1770077"/>
            <a:ext cx="5167619" cy="4222694"/>
          </a:xfrm>
          <a:prstGeom prst="rect">
            <a:avLst/>
          </a:prstGeom>
          <a:solidFill>
            <a:schemeClr val="accent6">
              <a:lumMod val="10000"/>
              <a:lumOff val="90000"/>
            </a:schemeClr>
          </a:solidFill>
          <a:effectLst>
            <a:outerShdw blurRad="50800" dist="38100" dir="2700000" algn="tl" rotWithShape="0">
              <a:prstClr val="black">
                <a:alpha val="40000"/>
              </a:prstClr>
            </a:outerShdw>
          </a:effectLst>
        </p:spPr>
        <p:txBody>
          <a:bodyPr wrap="square" rtlCol="0">
            <a:spAutoFit/>
          </a:bodyPr>
          <a:lstStyle/>
          <a:p>
            <a:r>
              <a:rPr lang="fr-CH" sz="1460" b="1" dirty="0" err="1"/>
              <a:t>Results</a:t>
            </a:r>
            <a:r>
              <a:rPr lang="fr-CH" sz="1460" b="1" dirty="0"/>
              <a:t> of the </a:t>
            </a:r>
            <a:r>
              <a:rPr lang="fr-CH" sz="1460" b="1" dirty="0" err="1"/>
              <a:t>survey</a:t>
            </a:r>
            <a:r>
              <a:rPr lang="fr-CH" sz="1460" b="1" dirty="0"/>
              <a:t> </a:t>
            </a:r>
            <a:r>
              <a:rPr lang="fr-CH" sz="1460" b="1" dirty="0" err="1"/>
              <a:t>were</a:t>
            </a:r>
            <a:r>
              <a:rPr lang="fr-CH" sz="1460" b="1" dirty="0"/>
              <a:t> </a:t>
            </a:r>
            <a:r>
              <a:rPr lang="fr-CH" sz="1460" b="1" dirty="0" err="1"/>
              <a:t>shared</a:t>
            </a:r>
            <a:r>
              <a:rPr lang="fr-CH" sz="1460" b="1" dirty="0"/>
              <a:t> </a:t>
            </a:r>
            <a:r>
              <a:rPr lang="fr-CH" sz="1460" b="1" dirty="0" err="1"/>
              <a:t>with</a:t>
            </a:r>
            <a:r>
              <a:rPr lang="fr-CH" sz="1460" b="1" dirty="0"/>
              <a:t> SAGE </a:t>
            </a:r>
            <a:r>
              <a:rPr lang="fr-CH" sz="1460" b="1" dirty="0" err="1"/>
              <a:t>members</a:t>
            </a:r>
            <a:r>
              <a:rPr lang="fr-CH" sz="1460" b="1" dirty="0"/>
              <a:t> and </a:t>
            </a:r>
            <a:r>
              <a:rPr lang="fr-CH" sz="1460" b="1" dirty="0" err="1"/>
              <a:t>informed</a:t>
            </a:r>
            <a:r>
              <a:rPr lang="fr-CH" sz="1460" b="1" dirty="0"/>
              <a:t> the </a:t>
            </a:r>
            <a:r>
              <a:rPr lang="fr-CH" sz="1460" b="1" dirty="0" err="1"/>
              <a:t>recommendations</a:t>
            </a:r>
            <a:r>
              <a:rPr lang="fr-CH" sz="1460" b="1" dirty="0"/>
              <a:t> of SAGE:</a:t>
            </a:r>
          </a:p>
          <a:p>
            <a:endParaRPr lang="fr-CH" sz="1460" b="1" i="1" dirty="0">
              <a:latin typeface="+mj-lt"/>
            </a:endParaRPr>
          </a:p>
          <a:p>
            <a:r>
              <a:rPr lang="en-US" sz="1400" i="1" dirty="0">
                <a:latin typeface="+mj-lt"/>
              </a:rPr>
              <a:t>“Key challenges for NITAGs include the lack of funding </a:t>
            </a:r>
          </a:p>
          <a:p>
            <a:r>
              <a:rPr lang="en-US" sz="1400" i="1" dirty="0">
                <a:latin typeface="+mj-lt"/>
              </a:rPr>
              <a:t>and human resources for the secretariat; an increasing </a:t>
            </a:r>
          </a:p>
          <a:p>
            <a:r>
              <a:rPr lang="en-US" sz="1400" i="1" dirty="0">
                <a:latin typeface="+mj-lt"/>
              </a:rPr>
              <a:t>number of policy requests; limited availability of local </a:t>
            </a:r>
          </a:p>
          <a:p>
            <a:r>
              <a:rPr lang="en-US" sz="1400" i="1" dirty="0">
                <a:latin typeface="+mj-lt"/>
              </a:rPr>
              <a:t>evidence; and reduced capacities for the timely completion of evidence-based review.”</a:t>
            </a:r>
          </a:p>
          <a:p>
            <a:endParaRPr lang="fr-CH" sz="1400" dirty="0">
              <a:latin typeface="+mj-lt"/>
            </a:endParaRPr>
          </a:p>
          <a:p>
            <a:r>
              <a:rPr lang="en-US" sz="1400" i="1" dirty="0"/>
              <a:t>“SAGE called for countries to demonstrate their commitment by increasing domestic funding to support the NITAG secretariats and their operations and enacting legislation that recognizes the role, importance, and functionality of NITAGs.”</a:t>
            </a:r>
          </a:p>
          <a:p>
            <a:endParaRPr lang="en-US" sz="1400" b="1" i="1" dirty="0">
              <a:latin typeface="+mj-lt"/>
            </a:endParaRPr>
          </a:p>
          <a:p>
            <a:r>
              <a:rPr lang="en-US" sz="1400" dirty="0">
                <a:hlinkClick r:id="rId4"/>
              </a:rPr>
              <a:t>Meeting of the Strategic Advisory Group of Experts on Immunization, March 2025: Conclusions and recommendations</a:t>
            </a:r>
            <a:endParaRPr lang="en-US" sz="1400" b="1" i="1" dirty="0">
              <a:latin typeface="+mj-lt"/>
            </a:endParaRPr>
          </a:p>
        </p:txBody>
      </p:sp>
    </p:spTree>
    <p:extLst>
      <p:ext uri="{BB962C8B-B14F-4D97-AF65-F5344CB8AC3E}">
        <p14:creationId xmlns:p14="http://schemas.microsoft.com/office/powerpoint/2010/main" val="267595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FB4E-92A0-3B98-E41C-90337F6B894F}"/>
              </a:ext>
            </a:extLst>
          </p:cNvPr>
          <p:cNvSpPr>
            <a:spLocks noGrp="1"/>
          </p:cNvSpPr>
          <p:nvPr>
            <p:ph type="title"/>
          </p:nvPr>
        </p:nvSpPr>
        <p:spPr>
          <a:xfrm>
            <a:off x="577639" y="537198"/>
            <a:ext cx="9309845" cy="810030"/>
          </a:xfrm>
        </p:spPr>
        <p:txBody>
          <a:bodyPr/>
          <a:lstStyle/>
          <a:p>
            <a:r>
              <a:rPr lang="fr-CH" dirty="0" err="1"/>
              <a:t>Proposed</a:t>
            </a:r>
            <a:r>
              <a:rPr lang="fr-CH" dirty="0"/>
              <a:t> Inclusion of a new question in the JRF</a:t>
            </a:r>
            <a:endParaRPr lang="en-US" dirty="0"/>
          </a:p>
        </p:txBody>
      </p:sp>
      <p:sp>
        <p:nvSpPr>
          <p:cNvPr id="3" name="Text Placeholder 2">
            <a:extLst>
              <a:ext uri="{FF2B5EF4-FFF2-40B4-BE49-F238E27FC236}">
                <a16:creationId xmlns:a16="http://schemas.microsoft.com/office/drawing/2014/main" id="{6F58E765-37A8-5B0C-2F73-8B90B41F340D}"/>
              </a:ext>
            </a:extLst>
          </p:cNvPr>
          <p:cNvSpPr>
            <a:spLocks noGrp="1"/>
          </p:cNvSpPr>
          <p:nvPr>
            <p:ph type="body" sz="quarter" idx="14"/>
          </p:nvPr>
        </p:nvSpPr>
        <p:spPr>
          <a:xfrm>
            <a:off x="577639" y="1682567"/>
            <a:ext cx="7016962" cy="3236271"/>
          </a:xfrm>
        </p:spPr>
        <p:txBody>
          <a:bodyPr numCol="1"/>
          <a:lstStyle/>
          <a:p>
            <a:r>
              <a:rPr lang="fr-CH" sz="1600" b="1" dirty="0" err="1">
                <a:latin typeface="+mn-lt"/>
              </a:rPr>
              <a:t>Does</a:t>
            </a:r>
            <a:r>
              <a:rPr lang="fr-CH" sz="1600" b="1" dirty="0">
                <a:latin typeface="+mn-lt"/>
              </a:rPr>
              <a:t> the </a:t>
            </a:r>
            <a:r>
              <a:rPr lang="fr-CH" sz="1600" b="1" dirty="0" err="1">
                <a:latin typeface="+mn-lt"/>
              </a:rPr>
              <a:t>advisory</a:t>
            </a:r>
            <a:r>
              <a:rPr lang="fr-CH" sz="1600" b="1" dirty="0">
                <a:latin typeface="+mn-lt"/>
              </a:rPr>
              <a:t> group have a </a:t>
            </a:r>
            <a:r>
              <a:rPr lang="fr-CH" sz="1600" b="1" dirty="0" err="1">
                <a:latin typeface="+mn-lt"/>
              </a:rPr>
              <a:t>dedicated</a:t>
            </a:r>
            <a:r>
              <a:rPr lang="fr-CH" sz="1600" b="1" dirty="0">
                <a:latin typeface="+mn-lt"/>
              </a:rPr>
              <a:t> secretariat?</a:t>
            </a:r>
            <a:endParaRPr lang="en-US" sz="1600" b="1" dirty="0">
              <a:solidFill>
                <a:srgbClr val="000000"/>
              </a:solidFill>
              <a:latin typeface="+mn-lt"/>
            </a:endParaRPr>
          </a:p>
          <a:p>
            <a:r>
              <a:rPr lang="en-US" sz="1600" b="1" dirty="0">
                <a:solidFill>
                  <a:srgbClr val="000000"/>
                </a:solidFill>
                <a:latin typeface="+mn-lt"/>
              </a:rPr>
              <a:t>Definition</a:t>
            </a:r>
            <a:r>
              <a:rPr lang="en-US" sz="1600" dirty="0">
                <a:solidFill>
                  <a:srgbClr val="000000"/>
                </a:solidFill>
                <a:latin typeface="+mn-lt"/>
              </a:rPr>
              <a:t> of a dedicated secretariat</a:t>
            </a:r>
            <a:r>
              <a:rPr lang="en-US" sz="1600" b="1" dirty="0">
                <a:solidFill>
                  <a:srgbClr val="000000"/>
                </a:solidFill>
                <a:latin typeface="+mn-lt"/>
              </a:rPr>
              <a:t>:</a:t>
            </a:r>
          </a:p>
          <a:p>
            <a:pPr lvl="1"/>
            <a:r>
              <a:rPr lang="en-US" sz="1600" dirty="0">
                <a:solidFill>
                  <a:srgbClr val="000000"/>
                </a:solidFill>
                <a:latin typeface="+mn-lt"/>
              </a:rPr>
              <a:t>At least one staff member who dedicates a minimum of 50% of their time to both administrative and technical duties in direct support to the NITAG. </a:t>
            </a:r>
          </a:p>
          <a:p>
            <a:r>
              <a:rPr lang="en-US" sz="1600" dirty="0">
                <a:solidFill>
                  <a:srgbClr val="000000"/>
                </a:solidFill>
                <a:latin typeface="+mn-lt"/>
              </a:rPr>
              <a:t>This question will initially be excluded from the key functionality criteria, pending the successful piloting and streamlining of the reporting process.</a:t>
            </a:r>
          </a:p>
          <a:p>
            <a:endParaRPr lang="en-US" sz="1400" dirty="0">
              <a:latin typeface="+mn-lt"/>
            </a:endParaRPr>
          </a:p>
        </p:txBody>
      </p:sp>
      <p:sp>
        <p:nvSpPr>
          <p:cNvPr id="4" name="TextBox 3">
            <a:extLst>
              <a:ext uri="{FF2B5EF4-FFF2-40B4-BE49-F238E27FC236}">
                <a16:creationId xmlns:a16="http://schemas.microsoft.com/office/drawing/2014/main" id="{05EB0A9F-33A2-47E3-283C-210A3A152139}"/>
              </a:ext>
            </a:extLst>
          </p:cNvPr>
          <p:cNvSpPr txBox="1"/>
          <p:nvPr/>
        </p:nvSpPr>
        <p:spPr>
          <a:xfrm>
            <a:off x="577639" y="4898542"/>
            <a:ext cx="7634869" cy="307777"/>
          </a:xfrm>
          <a:prstGeom prst="rect">
            <a:avLst/>
          </a:prstGeom>
          <a:solidFill>
            <a:schemeClr val="accent6">
              <a:lumMod val="10000"/>
              <a:lumOff val="90000"/>
            </a:schemeClr>
          </a:solidFill>
        </p:spPr>
        <p:txBody>
          <a:bodyPr wrap="square" rtlCol="0">
            <a:spAutoFit/>
          </a:bodyPr>
          <a:lstStyle/>
          <a:p>
            <a:r>
              <a:rPr lang="fr-CH" sz="1400" dirty="0"/>
              <a:t>Proposition </a:t>
            </a:r>
            <a:r>
              <a:rPr lang="fr-CH" sz="1400" dirty="0" err="1"/>
              <a:t>will</a:t>
            </a:r>
            <a:r>
              <a:rPr lang="fr-CH" sz="1400" dirty="0"/>
              <a:t> </a:t>
            </a:r>
            <a:r>
              <a:rPr lang="fr-CH" sz="1400" dirty="0" err="1"/>
              <a:t>be</a:t>
            </a:r>
            <a:r>
              <a:rPr lang="fr-CH" sz="1400" dirty="0"/>
              <a:t> </a:t>
            </a:r>
            <a:r>
              <a:rPr lang="fr-CH" sz="1400" dirty="0" err="1"/>
              <a:t>reviewed</a:t>
            </a:r>
            <a:r>
              <a:rPr lang="fr-CH" sz="1400" dirty="0"/>
              <a:t> in </a:t>
            </a:r>
            <a:r>
              <a:rPr lang="fr-CH" sz="1400" dirty="0" err="1"/>
              <a:t>September</a:t>
            </a:r>
            <a:r>
              <a:rPr lang="fr-CH" sz="1400" dirty="0"/>
              <a:t> by the </a:t>
            </a:r>
            <a:r>
              <a:rPr lang="fr-CH" sz="1400" dirty="0" err="1"/>
              <a:t>eJRF</a:t>
            </a:r>
            <a:r>
              <a:rPr lang="fr-CH" sz="1400" dirty="0"/>
              <a:t> </a:t>
            </a:r>
            <a:r>
              <a:rPr lang="fr-CH" sz="1400" dirty="0" err="1"/>
              <a:t>Revision</a:t>
            </a:r>
            <a:r>
              <a:rPr lang="fr-CH" sz="1400" dirty="0"/>
              <a:t> </a:t>
            </a:r>
            <a:r>
              <a:rPr lang="fr-CH" sz="1400" dirty="0" err="1"/>
              <a:t>Committee</a:t>
            </a:r>
            <a:r>
              <a:rPr lang="fr-CH" sz="1400" dirty="0"/>
              <a:t> meeting. </a:t>
            </a:r>
            <a:endParaRPr lang="en-US" sz="1400" dirty="0"/>
          </a:p>
        </p:txBody>
      </p:sp>
    </p:spTree>
    <p:extLst>
      <p:ext uri="{BB962C8B-B14F-4D97-AF65-F5344CB8AC3E}">
        <p14:creationId xmlns:p14="http://schemas.microsoft.com/office/powerpoint/2010/main" val="132589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1A-7CF6-1E60-F708-39D4C3893D47}"/>
              </a:ext>
            </a:extLst>
          </p:cNvPr>
          <p:cNvSpPr>
            <a:spLocks noGrp="1"/>
          </p:cNvSpPr>
          <p:nvPr>
            <p:ph type="title"/>
          </p:nvPr>
        </p:nvSpPr>
        <p:spPr>
          <a:xfrm>
            <a:off x="577639" y="537198"/>
            <a:ext cx="9010978" cy="406906"/>
          </a:xfrm>
        </p:spPr>
        <p:txBody>
          <a:bodyPr/>
          <a:lstStyle/>
          <a:p>
            <a:r>
              <a:rPr lang="fr-CH" dirty="0" err="1"/>
              <a:t>Working</a:t>
            </a:r>
            <a:r>
              <a:rPr lang="fr-CH" dirty="0"/>
              <a:t> group on the NITAG </a:t>
            </a:r>
            <a:r>
              <a:rPr lang="fr-CH" dirty="0" err="1"/>
              <a:t>twinning</a:t>
            </a:r>
            <a:endParaRPr lang="en-US" dirty="0"/>
          </a:p>
        </p:txBody>
      </p:sp>
      <p:sp>
        <p:nvSpPr>
          <p:cNvPr id="3" name="Text Placeholder 2">
            <a:extLst>
              <a:ext uri="{FF2B5EF4-FFF2-40B4-BE49-F238E27FC236}">
                <a16:creationId xmlns:a16="http://schemas.microsoft.com/office/drawing/2014/main" id="{39786D73-7AF4-1073-168A-84BF5194D530}"/>
              </a:ext>
            </a:extLst>
          </p:cNvPr>
          <p:cNvSpPr>
            <a:spLocks noGrp="1"/>
          </p:cNvSpPr>
          <p:nvPr>
            <p:ph type="body" sz="quarter" idx="14"/>
          </p:nvPr>
        </p:nvSpPr>
        <p:spPr>
          <a:xfrm>
            <a:off x="577638" y="1682567"/>
            <a:ext cx="4875206" cy="1995290"/>
          </a:xfrm>
        </p:spPr>
        <p:txBody>
          <a:bodyPr numCol="1"/>
          <a:lstStyle/>
          <a:p>
            <a:r>
              <a:rPr lang="fr-CH" b="1" dirty="0" err="1"/>
              <a:t>Members</a:t>
            </a:r>
            <a:r>
              <a:rPr lang="en-US" b="1" dirty="0"/>
              <a:t>:</a:t>
            </a:r>
          </a:p>
          <a:p>
            <a:r>
              <a:rPr lang="en-US" dirty="0"/>
              <a:t>GNN: Awnish </a:t>
            </a:r>
          </a:p>
          <a:p>
            <a:r>
              <a:rPr lang="en-US" dirty="0"/>
              <a:t>WHO: Louise &amp; Sidy (AFRO)</a:t>
            </a:r>
          </a:p>
          <a:p>
            <a:r>
              <a:rPr lang="en-US" dirty="0"/>
              <a:t>Partners: CDC &amp; NCIRS &amp; TFGH</a:t>
            </a:r>
          </a:p>
          <a:p>
            <a:endParaRPr lang="fr-CH" dirty="0"/>
          </a:p>
        </p:txBody>
      </p:sp>
      <p:pic>
        <p:nvPicPr>
          <p:cNvPr id="4" name="Picture Placeholder 6">
            <a:extLst>
              <a:ext uri="{FF2B5EF4-FFF2-40B4-BE49-F238E27FC236}">
                <a16:creationId xmlns:a16="http://schemas.microsoft.com/office/drawing/2014/main" id="{FB4A5C60-72FA-68B6-AE8B-AFAFEF9780F0}"/>
              </a:ext>
            </a:extLst>
          </p:cNvPr>
          <p:cNvPicPr>
            <a:picLocks noChangeAspect="1"/>
          </p:cNvPicPr>
          <p:nvPr/>
        </p:nvPicPr>
        <p:blipFill>
          <a:blip r:embed="rId2">
            <a:extLst>
              <a:ext uri="{28A0092B-C50C-407E-A947-70E740481C1C}">
                <a14:useLocalDpi xmlns:a14="http://schemas.microsoft.com/office/drawing/2010/main" val="0"/>
              </a:ext>
            </a:extLst>
          </a:blip>
          <a:srcRect l="3275" r="3275"/>
          <a:stretch/>
        </p:blipFill>
        <p:spPr>
          <a:xfrm>
            <a:off x="10562378" y="268226"/>
            <a:ext cx="829872" cy="814863"/>
          </a:xfrm>
          <a:prstGeom prst="ellipse">
            <a:avLst/>
          </a:prstGeom>
          <a:solidFill>
            <a:schemeClr val="bg2"/>
          </a:solidFill>
        </p:spPr>
      </p:pic>
      <p:sp>
        <p:nvSpPr>
          <p:cNvPr id="6" name="TextBox 5">
            <a:extLst>
              <a:ext uri="{FF2B5EF4-FFF2-40B4-BE49-F238E27FC236}">
                <a16:creationId xmlns:a16="http://schemas.microsoft.com/office/drawing/2014/main" id="{D6673F5A-B733-C272-698F-9C935966859C}"/>
              </a:ext>
            </a:extLst>
          </p:cNvPr>
          <p:cNvSpPr txBox="1"/>
          <p:nvPr/>
        </p:nvSpPr>
        <p:spPr>
          <a:xfrm>
            <a:off x="6224631" y="1770077"/>
            <a:ext cx="5167619" cy="2696123"/>
          </a:xfrm>
          <a:prstGeom prst="rect">
            <a:avLst/>
          </a:prstGeom>
          <a:solidFill>
            <a:schemeClr val="accent6">
              <a:lumMod val="10000"/>
              <a:lumOff val="90000"/>
            </a:schemeClr>
          </a:solidFill>
          <a:effectLst>
            <a:outerShdw blurRad="50800" dist="38100" dir="2700000" algn="tl" rotWithShape="0">
              <a:prstClr val="black">
                <a:alpha val="40000"/>
              </a:prstClr>
            </a:outerShdw>
          </a:effectLst>
        </p:spPr>
        <p:txBody>
          <a:bodyPr wrap="square" rtlCol="0">
            <a:spAutoFit/>
          </a:bodyPr>
          <a:lstStyle/>
          <a:p>
            <a:r>
              <a:rPr lang="fr-CH" sz="1460" b="1" dirty="0"/>
              <a:t>Objectives:</a:t>
            </a:r>
          </a:p>
          <a:p>
            <a:endParaRPr lang="en-US" sz="1400" dirty="0">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Develop the guidance on twinning</a:t>
            </a:r>
          </a:p>
          <a:p>
            <a:endParaRPr lang="en-US" sz="1400" dirty="0">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Reflect on </a:t>
            </a:r>
            <a:r>
              <a:rPr lang="en-US" sz="1400" dirty="0">
                <a:ea typeface="Times New Roman" panose="02020603050405020304" pitchFamily="18" charset="0"/>
              </a:rPr>
              <a:t>monitoring and evaluation framework of the twinning programs</a:t>
            </a:r>
          </a:p>
          <a:p>
            <a:pPr marL="285750" indent="-285750">
              <a:buFont typeface="Symbol" panose="05050102010706020507" pitchFamily="18" charset="2"/>
              <a:buChar char="·"/>
            </a:pPr>
            <a:endParaRPr lang="en-US" sz="1400" dirty="0">
              <a:effectLst/>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Support the roll out of the NITAG </a:t>
            </a:r>
            <a:r>
              <a:rPr lang="en-US" sz="1400" dirty="0" err="1">
                <a:effectLst/>
                <a:ea typeface="Times New Roman" panose="02020603050405020304" pitchFamily="18" charset="0"/>
              </a:rPr>
              <a:t>twinnings</a:t>
            </a:r>
            <a:br>
              <a:rPr lang="en-US" sz="1400" dirty="0">
                <a:effectLst/>
                <a:ea typeface="Times New Roman" panose="02020603050405020304" pitchFamily="18" charset="0"/>
              </a:rPr>
            </a:br>
            <a:endParaRPr lang="en-US" sz="1400" dirty="0">
              <a:effectLst/>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Document lessons learnt and the impact of the NITAG </a:t>
            </a:r>
            <a:r>
              <a:rPr lang="en-US" sz="1400" dirty="0" err="1">
                <a:effectLst/>
                <a:ea typeface="Times New Roman" panose="02020603050405020304" pitchFamily="18" charset="0"/>
              </a:rPr>
              <a:t>twinnings</a:t>
            </a:r>
            <a:endParaRPr lang="en-US" sz="1400" dirty="0">
              <a:effectLst/>
              <a:ea typeface="Times New Roman" panose="02020603050405020304" pitchFamily="18" charset="0"/>
            </a:endParaRPr>
          </a:p>
          <a:p>
            <a:endParaRPr lang="en-US" sz="1460" b="1" dirty="0"/>
          </a:p>
        </p:txBody>
      </p:sp>
      <p:sp>
        <p:nvSpPr>
          <p:cNvPr id="7" name="TextBox 6">
            <a:extLst>
              <a:ext uri="{FF2B5EF4-FFF2-40B4-BE49-F238E27FC236}">
                <a16:creationId xmlns:a16="http://schemas.microsoft.com/office/drawing/2014/main" id="{686D1F3B-67BA-1406-FAFA-D1111ADB2B33}"/>
              </a:ext>
            </a:extLst>
          </p:cNvPr>
          <p:cNvSpPr txBox="1"/>
          <p:nvPr/>
        </p:nvSpPr>
        <p:spPr>
          <a:xfrm>
            <a:off x="577638" y="3769567"/>
            <a:ext cx="4875206" cy="1803571"/>
          </a:xfrm>
          <a:prstGeom prst="rect">
            <a:avLst/>
          </a:prstGeom>
          <a:noFill/>
        </p:spPr>
        <p:txBody>
          <a:bodyPr wrap="square" rtlCol="0">
            <a:spAutoFit/>
          </a:bodyPr>
          <a:lstStyle/>
          <a:p>
            <a:r>
              <a:rPr lang="fr-CH" sz="1460" b="1" dirty="0" err="1"/>
              <a:t>Deliverables</a:t>
            </a:r>
            <a:r>
              <a:rPr lang="fr-CH" sz="1460" b="1" dirty="0"/>
              <a:t>:</a:t>
            </a:r>
          </a:p>
          <a:p>
            <a:endParaRPr lang="fr-CH" sz="1460" b="1" dirty="0"/>
          </a:p>
          <a:p>
            <a:pPr algn="l"/>
            <a:endParaRPr lang="en-US" sz="900" b="0" i="0" u="none" strike="noStrike" baseline="0" dirty="0">
              <a:solidFill>
                <a:srgbClr val="000000"/>
              </a:solidFill>
              <a:latin typeface="Source Sans Pro" panose="020B0503030403020204" pitchFamily="34" charset="0"/>
            </a:endParaRPr>
          </a:p>
          <a:p>
            <a:pPr marL="342900" indent="-342900">
              <a:buFont typeface="+mj-lt"/>
              <a:buAutoNum type="arabicPeriod"/>
            </a:pPr>
            <a:r>
              <a:rPr lang="en-US" sz="1460" dirty="0">
                <a:solidFill>
                  <a:srgbClr val="000000"/>
                </a:solidFill>
              </a:rPr>
              <a:t>Revised Guid</a:t>
            </a:r>
            <a:r>
              <a:rPr lang="en-US" sz="1460" b="0" i="0" u="none" strike="noStrike" baseline="0" dirty="0">
                <a:solidFill>
                  <a:srgbClr val="000000"/>
                </a:solidFill>
              </a:rPr>
              <a:t>ance on Twinning between National </a:t>
            </a:r>
            <a:r>
              <a:rPr lang="en-US" sz="1460" b="0" i="0" u="none" strike="noStrike" baseline="0" dirty="0" err="1">
                <a:solidFill>
                  <a:srgbClr val="000000"/>
                </a:solidFill>
              </a:rPr>
              <a:t>Immunisation</a:t>
            </a:r>
            <a:r>
              <a:rPr lang="en-US" sz="1460" b="0" i="0" u="none" strike="noStrike" baseline="0" dirty="0">
                <a:solidFill>
                  <a:srgbClr val="000000"/>
                </a:solidFill>
              </a:rPr>
              <a:t> Technical Advisory Groups (NITAGs) – </a:t>
            </a:r>
            <a:r>
              <a:rPr lang="en-US" sz="1460" b="0" i="0" u="none" strike="noStrike" baseline="0" dirty="0">
                <a:solidFill>
                  <a:srgbClr val="000000"/>
                </a:solidFill>
                <a:highlight>
                  <a:srgbClr val="FFFF00"/>
                </a:highlight>
              </a:rPr>
              <a:t>available by June</a:t>
            </a:r>
          </a:p>
          <a:p>
            <a:pPr marL="342900" indent="-342900">
              <a:buFont typeface="+mj-lt"/>
              <a:buAutoNum type="arabicPeriod"/>
            </a:pPr>
            <a:r>
              <a:rPr lang="en-US" sz="1460" dirty="0">
                <a:solidFill>
                  <a:srgbClr val="000000"/>
                </a:solidFill>
              </a:rPr>
              <a:t>Peer-reviewed publications on the experience of NITAG </a:t>
            </a:r>
            <a:r>
              <a:rPr lang="en-US" sz="1460" dirty="0" err="1">
                <a:solidFill>
                  <a:srgbClr val="000000"/>
                </a:solidFill>
              </a:rPr>
              <a:t>twinnings</a:t>
            </a:r>
            <a:r>
              <a:rPr lang="en-US" sz="1460" b="0" i="0" u="none" strike="noStrike" baseline="0" dirty="0">
                <a:solidFill>
                  <a:srgbClr val="000000"/>
                </a:solidFill>
              </a:rPr>
              <a:t> </a:t>
            </a:r>
            <a:endParaRPr lang="en-US" sz="1460" b="1" dirty="0"/>
          </a:p>
        </p:txBody>
      </p:sp>
      <p:pic>
        <p:nvPicPr>
          <p:cNvPr id="8" name="Picture Placeholder 13" descr="A person in a blue shirt&#10;&#10;Description automatically generated with medium confidence">
            <a:extLst>
              <a:ext uri="{FF2B5EF4-FFF2-40B4-BE49-F238E27FC236}">
                <a16:creationId xmlns:a16="http://schemas.microsoft.com/office/drawing/2014/main" id="{6E0824DE-1FF5-2409-327F-0735C965ACB8}"/>
              </a:ext>
            </a:extLst>
          </p:cNvPr>
          <p:cNvPicPr>
            <a:picLocks noChangeAspect="1"/>
          </p:cNvPicPr>
          <p:nvPr/>
        </p:nvPicPr>
        <p:blipFill>
          <a:blip r:embed="rId3">
            <a:extLst>
              <a:ext uri="{28A0092B-C50C-407E-A947-70E740481C1C}">
                <a14:useLocalDpi xmlns:a14="http://schemas.microsoft.com/office/drawing/2010/main" val="0"/>
              </a:ext>
            </a:extLst>
          </a:blip>
          <a:srcRect t="956" b="956"/>
          <a:stretch>
            <a:fillRect/>
          </a:stretch>
        </p:blipFill>
        <p:spPr>
          <a:xfrm>
            <a:off x="9607878" y="268225"/>
            <a:ext cx="829872" cy="814863"/>
          </a:xfrm>
          <a:prstGeom prst="ellipse">
            <a:avLst/>
          </a:prstGeom>
        </p:spPr>
      </p:pic>
    </p:spTree>
    <p:extLst>
      <p:ext uri="{BB962C8B-B14F-4D97-AF65-F5344CB8AC3E}">
        <p14:creationId xmlns:p14="http://schemas.microsoft.com/office/powerpoint/2010/main" val="32284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6733-BAFA-C4E0-69BE-36F0DBEA0DE1}"/>
              </a:ext>
            </a:extLst>
          </p:cNvPr>
          <p:cNvSpPr>
            <a:spLocks noGrp="1"/>
          </p:cNvSpPr>
          <p:nvPr>
            <p:ph type="title"/>
          </p:nvPr>
        </p:nvSpPr>
        <p:spPr/>
        <p:txBody>
          <a:bodyPr/>
          <a:lstStyle/>
          <a:p>
            <a:r>
              <a:rPr lang="fr-CH" dirty="0"/>
              <a:t>Online Learning </a:t>
            </a:r>
            <a:r>
              <a:rPr lang="fr-CH" dirty="0" err="1"/>
              <a:t>journey</a:t>
            </a:r>
            <a:endParaRPr lang="en-US" dirty="0"/>
          </a:p>
        </p:txBody>
      </p:sp>
    </p:spTree>
    <p:extLst>
      <p:ext uri="{BB962C8B-B14F-4D97-AF65-F5344CB8AC3E}">
        <p14:creationId xmlns:p14="http://schemas.microsoft.com/office/powerpoint/2010/main" val="389287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1A-7CF6-1E60-F708-39D4C3893D47}"/>
              </a:ext>
            </a:extLst>
          </p:cNvPr>
          <p:cNvSpPr>
            <a:spLocks noGrp="1"/>
          </p:cNvSpPr>
          <p:nvPr>
            <p:ph type="title"/>
          </p:nvPr>
        </p:nvSpPr>
        <p:spPr>
          <a:xfrm>
            <a:off x="577639" y="537198"/>
            <a:ext cx="9010978" cy="810030"/>
          </a:xfrm>
        </p:spPr>
        <p:txBody>
          <a:bodyPr/>
          <a:lstStyle/>
          <a:p>
            <a:r>
              <a:rPr lang="fr-CH" dirty="0" err="1"/>
              <a:t>Working</a:t>
            </a:r>
            <a:r>
              <a:rPr lang="fr-CH" dirty="0"/>
              <a:t> group on the NITAG </a:t>
            </a:r>
            <a:r>
              <a:rPr lang="fr-CH" dirty="0" err="1"/>
              <a:t>learning</a:t>
            </a:r>
            <a:r>
              <a:rPr lang="fr-CH" dirty="0"/>
              <a:t> </a:t>
            </a:r>
            <a:r>
              <a:rPr lang="fr-CH" dirty="0" err="1"/>
              <a:t>journey</a:t>
            </a:r>
            <a:endParaRPr lang="en-US" dirty="0"/>
          </a:p>
        </p:txBody>
      </p:sp>
      <p:sp>
        <p:nvSpPr>
          <p:cNvPr id="3" name="Text Placeholder 2">
            <a:extLst>
              <a:ext uri="{FF2B5EF4-FFF2-40B4-BE49-F238E27FC236}">
                <a16:creationId xmlns:a16="http://schemas.microsoft.com/office/drawing/2014/main" id="{39786D73-7AF4-1073-168A-84BF5194D530}"/>
              </a:ext>
            </a:extLst>
          </p:cNvPr>
          <p:cNvSpPr>
            <a:spLocks noGrp="1"/>
          </p:cNvSpPr>
          <p:nvPr>
            <p:ph type="body" sz="quarter" idx="14"/>
          </p:nvPr>
        </p:nvSpPr>
        <p:spPr>
          <a:xfrm>
            <a:off x="577638" y="1682567"/>
            <a:ext cx="4875206" cy="2263953"/>
          </a:xfrm>
        </p:spPr>
        <p:txBody>
          <a:bodyPr numCol="1"/>
          <a:lstStyle/>
          <a:p>
            <a:r>
              <a:rPr lang="fr-CH" b="1" dirty="0" err="1"/>
              <a:t>Members</a:t>
            </a:r>
            <a:r>
              <a:rPr lang="en-US" b="1" dirty="0"/>
              <a:t>:</a:t>
            </a:r>
          </a:p>
          <a:p>
            <a:r>
              <a:rPr lang="en-US" dirty="0"/>
              <a:t>GNN: Mario &amp; Awnish </a:t>
            </a:r>
          </a:p>
          <a:p>
            <a:r>
              <a:rPr lang="en-US" dirty="0"/>
              <a:t>WHO:  Louise (HQ), Jenifer (PAHO), Gerald (EMRO), Sidy (AFRO)</a:t>
            </a:r>
          </a:p>
          <a:p>
            <a:r>
              <a:rPr lang="en-US" dirty="0"/>
              <a:t>Partners: TFGH, NISH, NCIRS</a:t>
            </a:r>
          </a:p>
          <a:p>
            <a:endParaRPr lang="fr-CH" dirty="0"/>
          </a:p>
        </p:txBody>
      </p:sp>
      <p:pic>
        <p:nvPicPr>
          <p:cNvPr id="4" name="Picture Placeholder 6">
            <a:extLst>
              <a:ext uri="{FF2B5EF4-FFF2-40B4-BE49-F238E27FC236}">
                <a16:creationId xmlns:a16="http://schemas.microsoft.com/office/drawing/2014/main" id="{FB4A5C60-72FA-68B6-AE8B-AFAFEF9780F0}"/>
              </a:ext>
            </a:extLst>
          </p:cNvPr>
          <p:cNvPicPr>
            <a:picLocks noChangeAspect="1"/>
          </p:cNvPicPr>
          <p:nvPr/>
        </p:nvPicPr>
        <p:blipFill>
          <a:blip r:embed="rId2">
            <a:extLst>
              <a:ext uri="{28A0092B-C50C-407E-A947-70E740481C1C}">
                <a14:useLocalDpi xmlns:a14="http://schemas.microsoft.com/office/drawing/2010/main" val="0"/>
              </a:ext>
            </a:extLst>
          </a:blip>
          <a:srcRect l="3275" r="3275"/>
          <a:stretch/>
        </p:blipFill>
        <p:spPr>
          <a:xfrm>
            <a:off x="9916181" y="268226"/>
            <a:ext cx="829872" cy="814863"/>
          </a:xfrm>
          <a:prstGeom prst="ellipse">
            <a:avLst/>
          </a:prstGeom>
          <a:solidFill>
            <a:schemeClr val="bg2"/>
          </a:solidFill>
        </p:spPr>
      </p:pic>
      <p:pic>
        <p:nvPicPr>
          <p:cNvPr id="5" name="Picture Placeholder 13" descr="A person in a blue shirt&#10;&#10;Description automatically generated with medium confidence">
            <a:extLst>
              <a:ext uri="{FF2B5EF4-FFF2-40B4-BE49-F238E27FC236}">
                <a16:creationId xmlns:a16="http://schemas.microsoft.com/office/drawing/2014/main" id="{2AE60E18-7CB1-2074-3C80-2B9104C7EBFB}"/>
              </a:ext>
            </a:extLst>
          </p:cNvPr>
          <p:cNvPicPr>
            <a:picLocks noChangeAspect="1"/>
          </p:cNvPicPr>
          <p:nvPr/>
        </p:nvPicPr>
        <p:blipFill>
          <a:blip r:embed="rId3">
            <a:extLst>
              <a:ext uri="{28A0092B-C50C-407E-A947-70E740481C1C}">
                <a14:useLocalDpi xmlns:a14="http://schemas.microsoft.com/office/drawing/2010/main" val="0"/>
              </a:ext>
            </a:extLst>
          </a:blip>
          <a:srcRect t="956" b="956"/>
          <a:stretch>
            <a:fillRect/>
          </a:stretch>
        </p:blipFill>
        <p:spPr>
          <a:xfrm>
            <a:off x="10931855" y="268226"/>
            <a:ext cx="829872" cy="814863"/>
          </a:xfrm>
          <a:prstGeom prst="ellipse">
            <a:avLst/>
          </a:prstGeom>
        </p:spPr>
      </p:pic>
      <p:sp>
        <p:nvSpPr>
          <p:cNvPr id="6" name="TextBox 5">
            <a:extLst>
              <a:ext uri="{FF2B5EF4-FFF2-40B4-BE49-F238E27FC236}">
                <a16:creationId xmlns:a16="http://schemas.microsoft.com/office/drawing/2014/main" id="{D6673F5A-B733-C272-698F-9C935966859C}"/>
              </a:ext>
            </a:extLst>
          </p:cNvPr>
          <p:cNvSpPr txBox="1"/>
          <p:nvPr/>
        </p:nvSpPr>
        <p:spPr>
          <a:xfrm>
            <a:off x="6224631" y="1770077"/>
            <a:ext cx="5167619" cy="2705356"/>
          </a:xfrm>
          <a:prstGeom prst="rect">
            <a:avLst/>
          </a:prstGeom>
          <a:solidFill>
            <a:schemeClr val="accent6">
              <a:lumMod val="10000"/>
              <a:lumOff val="90000"/>
            </a:schemeClr>
          </a:solidFill>
          <a:effectLst>
            <a:outerShdw blurRad="50800" dist="38100" dir="2700000" algn="tl" rotWithShape="0">
              <a:prstClr val="black">
                <a:alpha val="40000"/>
              </a:prstClr>
            </a:outerShdw>
          </a:effectLst>
        </p:spPr>
        <p:txBody>
          <a:bodyPr wrap="square" rtlCol="0">
            <a:spAutoFit/>
          </a:bodyPr>
          <a:lstStyle/>
          <a:p>
            <a:r>
              <a:rPr lang="fr-CH" sz="1460" b="1" dirty="0"/>
              <a:t>Objectives:</a:t>
            </a:r>
          </a:p>
          <a:p>
            <a:endParaRPr lang="fr-CH" sz="1460" b="1" dirty="0"/>
          </a:p>
          <a:p>
            <a:pPr marL="285750" indent="-285750">
              <a:buFont typeface="Symbol" panose="05050102010706020507" pitchFamily="18" charset="2"/>
              <a:buChar char="·"/>
            </a:pPr>
            <a:r>
              <a:rPr lang="en-US" sz="1400" dirty="0">
                <a:effectLst/>
                <a:ea typeface="Times New Roman" panose="02020603050405020304" pitchFamily="18" charset="0"/>
              </a:rPr>
              <a:t>Define Learning Outcomes</a:t>
            </a:r>
          </a:p>
          <a:p>
            <a:endParaRPr lang="en-US" sz="1400" dirty="0">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Develop Curriculum Structure</a:t>
            </a:r>
          </a:p>
          <a:p>
            <a:endParaRPr lang="en-US" sz="1400" dirty="0">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Select Appropriate Learning Formats and Tools</a:t>
            </a:r>
            <a:br>
              <a:rPr lang="en-US" sz="1400" dirty="0">
                <a:effectLst/>
                <a:ea typeface="Times New Roman" panose="02020603050405020304" pitchFamily="18" charset="0"/>
              </a:rPr>
            </a:br>
            <a:endParaRPr lang="en-US" sz="1400" dirty="0">
              <a:effectLst/>
              <a:ea typeface="Times New Roman" panose="02020603050405020304" pitchFamily="18" charset="0"/>
            </a:endParaRPr>
          </a:p>
          <a:p>
            <a:pPr marL="285750" indent="-285750">
              <a:buFont typeface="Symbol" panose="05050102010706020507" pitchFamily="18" charset="2"/>
              <a:buChar char="·"/>
            </a:pPr>
            <a:r>
              <a:rPr lang="en-US" sz="1400" dirty="0">
                <a:effectLst/>
                <a:ea typeface="Times New Roman" panose="02020603050405020304" pitchFamily="18" charset="0"/>
              </a:rPr>
              <a:t>Revise or Create Engaging and Interactive Content</a:t>
            </a:r>
          </a:p>
          <a:p>
            <a:endParaRPr lang="en-US" sz="1400" dirty="0">
              <a:effectLst/>
              <a:ea typeface="Times New Roman" panose="02020603050405020304" pitchFamily="18" charset="0"/>
            </a:endParaRPr>
          </a:p>
          <a:p>
            <a:pPr marL="285750" indent="-285750">
              <a:buFont typeface="Symbol" panose="05050102010706020507" pitchFamily="18" charset="2"/>
              <a:buChar char="·"/>
            </a:pPr>
            <a:r>
              <a:rPr lang="en-AU" sz="1400" dirty="0">
                <a:effectLst/>
                <a:ea typeface="Times New Roman" panose="02020603050405020304" pitchFamily="18" charset="0"/>
              </a:rPr>
              <a:t>Develop Assessment and Evaluation Methods</a:t>
            </a:r>
            <a:endParaRPr lang="en-US" sz="1400" dirty="0">
              <a:effectLst/>
              <a:ea typeface="Times New Roman" panose="02020603050405020304" pitchFamily="18" charset="0"/>
            </a:endParaRPr>
          </a:p>
          <a:p>
            <a:endParaRPr lang="en-US" sz="1460" b="1" dirty="0"/>
          </a:p>
        </p:txBody>
      </p:sp>
    </p:spTree>
    <p:extLst>
      <p:ext uri="{BB962C8B-B14F-4D97-AF65-F5344CB8AC3E}">
        <p14:creationId xmlns:p14="http://schemas.microsoft.com/office/powerpoint/2010/main" val="77862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39A4C264-50A5-461D-B447-A43915B72BF5}" vid="{F58D871C-10FC-4EA2-8DB0-F5A558DD4E44}"/>
    </a:ext>
  </a:extLst>
</a:theme>
</file>

<file path=ppt/theme/theme2.xml><?xml version="1.0" encoding="utf-8"?>
<a:theme xmlns:a="http://schemas.openxmlformats.org/drawingml/2006/main" name="Slice">
  <a:themeElements>
    <a:clrScheme name="SPEAC DSMB">
      <a:dk1>
        <a:srgbClr val="001147"/>
      </a:dk1>
      <a:lt1>
        <a:sysClr val="window" lastClr="FFFFFF"/>
      </a:lt1>
      <a:dk2>
        <a:srgbClr val="565F6A"/>
      </a:dk2>
      <a:lt2>
        <a:srgbClr val="8C95A1"/>
      </a:lt2>
      <a:accent1>
        <a:srgbClr val="479032"/>
      </a:accent1>
      <a:accent2>
        <a:srgbClr val="001147"/>
      </a:accent2>
      <a:accent3>
        <a:srgbClr val="86AD22"/>
      </a:accent3>
      <a:accent4>
        <a:srgbClr val="DEE6C4"/>
      </a:accent4>
      <a:accent5>
        <a:srgbClr val="E3FFFF"/>
      </a:accent5>
      <a:accent6>
        <a:srgbClr val="E57C09"/>
      </a:accent6>
      <a:hlink>
        <a:srgbClr val="0563C1"/>
      </a:hlink>
      <a:folHlink>
        <a:srgbClr val="954F7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4.xml><?xml version="1.0" encoding="utf-8"?>
<a:theme xmlns:a="http://schemas.openxmlformats.org/drawingml/2006/main" name="1_Office Theme">
  <a:themeElements>
    <a:clrScheme name="VPOP Colors">
      <a:dk1>
        <a:sysClr val="windowText" lastClr="000000"/>
      </a:dk1>
      <a:lt1>
        <a:sysClr val="window" lastClr="FFFFFF"/>
      </a:lt1>
      <a:dk2>
        <a:srgbClr val="0E2841"/>
      </a:dk2>
      <a:lt2>
        <a:srgbClr val="E8E8E8"/>
      </a:lt2>
      <a:accent1>
        <a:srgbClr val="0B203F"/>
      </a:accent1>
      <a:accent2>
        <a:srgbClr val="46ADAA"/>
      </a:accent2>
      <a:accent3>
        <a:srgbClr val="FFFFFF"/>
      </a:accent3>
      <a:accent4>
        <a:srgbClr val="E1EBEC"/>
      </a:accent4>
      <a:accent5>
        <a:srgbClr val="627084"/>
      </a:accent5>
      <a:accent6>
        <a:srgbClr val="45ACA9"/>
      </a:accent6>
      <a:hlink>
        <a:srgbClr val="46ADAA"/>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9579</TotalTime>
  <Words>2739</Words>
  <Application>Microsoft Office PowerPoint</Application>
  <PresentationFormat>Widescreen</PresentationFormat>
  <Paragraphs>492</Paragraphs>
  <Slides>28</Slides>
  <Notes>10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28</vt:i4>
      </vt:variant>
    </vt:vector>
  </HeadingPairs>
  <TitlesOfParts>
    <vt:vector size="49" baseType="lpstr">
      <vt:lpstr>Aptos</vt:lpstr>
      <vt:lpstr>Arial</vt:lpstr>
      <vt:lpstr>Calibri</vt:lpstr>
      <vt:lpstr>Century Gothic</vt:lpstr>
      <vt:lpstr>Lato</vt:lpstr>
      <vt:lpstr>Palatino Linotype</vt:lpstr>
      <vt:lpstr>Poppins</vt:lpstr>
      <vt:lpstr>Poppins Medium</vt:lpstr>
      <vt:lpstr>Poppins SemiBold</vt:lpstr>
      <vt:lpstr>Proxima Nova Rg</vt:lpstr>
      <vt:lpstr>Source Sans Pro</vt:lpstr>
      <vt:lpstr>Symbol</vt:lpstr>
      <vt:lpstr>Times New Roman</vt:lpstr>
      <vt:lpstr>Tisa Offc Serif Pro</vt:lpstr>
      <vt:lpstr>Univers Light</vt:lpstr>
      <vt:lpstr>Wingdings</vt:lpstr>
      <vt:lpstr>Wingdings 3</vt:lpstr>
      <vt:lpstr>WHO/IVB Presentation</vt:lpstr>
      <vt:lpstr>Slice</vt:lpstr>
      <vt:lpstr>Custom</vt:lpstr>
      <vt:lpstr>1_Office Theme</vt:lpstr>
      <vt:lpstr>Update on GNN activities</vt:lpstr>
      <vt:lpstr>GNN steering committee</vt:lpstr>
      <vt:lpstr>PowerPoint Presentation</vt:lpstr>
      <vt:lpstr>Survey on off label recommendations</vt:lpstr>
      <vt:lpstr>Survey on NITAG secretariat</vt:lpstr>
      <vt:lpstr>Proposed Inclusion of a new question in the JRF</vt:lpstr>
      <vt:lpstr>Working group on the NITAG twinning</vt:lpstr>
      <vt:lpstr>Online Learning journey</vt:lpstr>
      <vt:lpstr>Working group on the NITAG learning journey</vt:lpstr>
      <vt:lpstr>Overview of the Modules</vt:lpstr>
      <vt:lpstr>The learning journey</vt:lpstr>
      <vt:lpstr>What is next</vt:lpstr>
      <vt:lpstr>NRC</vt:lpstr>
      <vt:lpstr>PowerPoint Presentation</vt:lpstr>
      <vt:lpstr>NITAGs and their partners are gradually conducting evaluations</vt:lpstr>
      <vt:lpstr>The vaccine evidence compendium</vt:lpstr>
      <vt:lpstr>To be launched in July</vt:lpstr>
      <vt:lpstr>Prototype visuals</vt:lpstr>
      <vt:lpstr>GNN Meeting</vt:lpstr>
      <vt:lpstr>Tentative dates : October 28-30 2025</vt:lpstr>
      <vt:lpstr>PowerPoint Presentation</vt:lpstr>
      <vt:lpstr>Introduction to VPOP</vt:lpstr>
      <vt:lpstr>An Alliance approach – Progress to Date</vt:lpstr>
      <vt:lpstr>PowerPoint Presentation</vt:lpstr>
      <vt:lpstr>PowerPoint Presentation</vt:lpstr>
      <vt:lpstr>WHO &amp; IVIR-AC guidance to translate modeling to support evidence-informed decision making for immunization</vt:lpstr>
      <vt:lpstr>WHO guidance to translate modeling to support evidence-informed decision making for immunization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GNN activities and upcoming meeting</dc:title>
  <dc:creator>HENAFF, Louise</dc:creator>
  <cp:lastModifiedBy>HENAFF, Louise</cp:lastModifiedBy>
  <cp:revision>1</cp:revision>
  <dcterms:created xsi:type="dcterms:W3CDTF">2024-09-26T10:03:14Z</dcterms:created>
  <dcterms:modified xsi:type="dcterms:W3CDTF">2025-06-24T11:29:32Z</dcterms:modified>
</cp:coreProperties>
</file>